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4" roundtripDataSignature="AMtx7mhfse0rWixFD4WIG8D1ayGFg+VWF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 name="Shape 19"/>
        <p:cNvGrpSpPr/>
        <p:nvPr/>
      </p:nvGrpSpPr>
      <p:grpSpPr>
        <a:xfrm>
          <a:off x="0" y="0"/>
          <a:ext cx="0" cy="0"/>
          <a:chOff x="0" y="0"/>
          <a:chExt cx="0" cy="0"/>
        </a:xfrm>
      </p:grpSpPr>
      <p:sp>
        <p:nvSpPr>
          <p:cNvPr id="20" name="Google Shape;2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g645c7010c2_0_3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645c7010c2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645c7010c2_0_4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645c7010c2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Google Shape;75;g645c7010c2_0_4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645c7010c2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Google Shape;80;g645c7010c2_0_5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645c7010c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g645c7010c2_0_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645c7010c2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645c7010c2_0_6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645c7010c2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g645c7010c2_0_6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645c7010c2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g645c7010c2_0_7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645c7010c2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645c7010c2_0_7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645c7010c2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 name="Shape 24"/>
        <p:cNvGrpSpPr/>
        <p:nvPr/>
      </p:nvGrpSpPr>
      <p:grpSpPr>
        <a:xfrm>
          <a:off x="0" y="0"/>
          <a:ext cx="0" cy="0"/>
          <a:chOff x="0" y="0"/>
          <a:chExt cx="0" cy="0"/>
        </a:xfrm>
      </p:grpSpPr>
      <p:sp>
        <p:nvSpPr>
          <p:cNvPr id="25" name="Google Shape;2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 name="Shape 29"/>
        <p:cNvGrpSpPr/>
        <p:nvPr/>
      </p:nvGrpSpPr>
      <p:grpSpPr>
        <a:xfrm>
          <a:off x="0" y="0"/>
          <a:ext cx="0" cy="0"/>
          <a:chOff x="0" y="0"/>
          <a:chExt cx="0" cy="0"/>
        </a:xfrm>
      </p:grpSpPr>
      <p:sp>
        <p:nvSpPr>
          <p:cNvPr id="30" name="Google Shape;30;g645c7010c2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1" name="Google Shape;31;g645c7010c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 name="Shape 34"/>
        <p:cNvGrpSpPr/>
        <p:nvPr/>
      </p:nvGrpSpPr>
      <p:grpSpPr>
        <a:xfrm>
          <a:off x="0" y="0"/>
          <a:ext cx="0" cy="0"/>
          <a:chOff x="0" y="0"/>
          <a:chExt cx="0" cy="0"/>
        </a:xfrm>
      </p:grpSpPr>
      <p:sp>
        <p:nvSpPr>
          <p:cNvPr id="35" name="Google Shape;35;g645c7010c2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6" name="Google Shape;36;g645c7010c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 name="Shape 39"/>
        <p:cNvGrpSpPr/>
        <p:nvPr/>
      </p:nvGrpSpPr>
      <p:grpSpPr>
        <a:xfrm>
          <a:off x="0" y="0"/>
          <a:ext cx="0" cy="0"/>
          <a:chOff x="0" y="0"/>
          <a:chExt cx="0" cy="0"/>
        </a:xfrm>
      </p:grpSpPr>
      <p:sp>
        <p:nvSpPr>
          <p:cNvPr id="40" name="Google Shape;40;g645c7010c2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41" name="Google Shape;41;g645c7010c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 name="Shape 44"/>
        <p:cNvGrpSpPr/>
        <p:nvPr/>
      </p:nvGrpSpPr>
      <p:grpSpPr>
        <a:xfrm>
          <a:off x="0" y="0"/>
          <a:ext cx="0" cy="0"/>
          <a:chOff x="0" y="0"/>
          <a:chExt cx="0" cy="0"/>
        </a:xfrm>
      </p:grpSpPr>
      <p:sp>
        <p:nvSpPr>
          <p:cNvPr id="45" name="Google Shape;45;g645c7010c2_0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46" name="Google Shape;46;g645c7010c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 name="Shape 49"/>
        <p:cNvGrpSpPr/>
        <p:nvPr/>
      </p:nvGrpSpPr>
      <p:grpSpPr>
        <a:xfrm>
          <a:off x="0" y="0"/>
          <a:ext cx="0" cy="0"/>
          <a:chOff x="0" y="0"/>
          <a:chExt cx="0" cy="0"/>
        </a:xfrm>
      </p:grpSpPr>
      <p:sp>
        <p:nvSpPr>
          <p:cNvPr id="50" name="Google Shape;50;g645c7010c2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51" name="Google Shape;51;g645c7010c2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Google Shape;55;g645c7010c2_0_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645c7010c2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g645c7010c2_0_3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645c7010c2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1">
  <p:cSld name="Title 1">
    <p:bg>
      <p:bgPr>
        <a:blipFill>
          <a:blip r:embed="rId2">
            <a:alphaModFix/>
          </a:blip>
          <a:stretch>
            <a:fillRect/>
          </a:stretch>
        </a:blipFill>
      </p:bgPr>
    </p:bg>
    <p:spTree>
      <p:nvGrpSpPr>
        <p:cNvPr id="11" name="Shape 1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3">
  <p:cSld name="Title 3">
    <p:bg>
      <p:bgPr>
        <a:blipFill>
          <a:blip r:embed="rId2">
            <a:alphaModFix/>
          </a:blip>
          <a:stretch>
            <a:fillRect/>
          </a:stretch>
        </a:blipFill>
      </p:bgPr>
    </p:bg>
    <p:spTree>
      <p:nvGrpSpPr>
        <p:cNvPr id="12" name="Shape 12"/>
        <p:cNvGrpSpPr/>
        <p:nvPr/>
      </p:nvGrpSpPr>
      <p:grpSpPr>
        <a:xfrm>
          <a:off x="0" y="0"/>
          <a:ext cx="0" cy="0"/>
          <a:chOff x="0" y="0"/>
          <a:chExt cx="0" cy="0"/>
        </a:xfrm>
      </p:grpSpPr>
      <p:sp>
        <p:nvSpPr>
          <p:cNvPr id="13" name="Google Shape;13;p7"/>
          <p:cNvSpPr txBox="1"/>
          <p:nvPr>
            <p:ph type="title"/>
          </p:nvPr>
        </p:nvSpPr>
        <p:spPr>
          <a:xfrm>
            <a:off x="2340528" y="2407640"/>
            <a:ext cx="4462944" cy="318782"/>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8F6F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1">
  <p:cSld name="Content 1">
    <p:bg>
      <p:bgPr>
        <a:blipFill>
          <a:blip r:embed="rId2">
            <a:alphaModFix/>
          </a:blip>
          <a:stretch>
            <a:fillRect/>
          </a:stretch>
        </a:blipFill>
      </p:bgPr>
    </p:bg>
    <p:spTree>
      <p:nvGrpSpPr>
        <p:cNvPr id="14" name="Shape 14"/>
        <p:cNvGrpSpPr/>
        <p:nvPr/>
      </p:nvGrpSpPr>
      <p:grpSpPr>
        <a:xfrm>
          <a:off x="0" y="0"/>
          <a:ext cx="0" cy="0"/>
          <a:chOff x="0" y="0"/>
          <a:chExt cx="0" cy="0"/>
        </a:xfrm>
      </p:grpSpPr>
      <p:sp>
        <p:nvSpPr>
          <p:cNvPr id="15" name="Google Shape;15;p8"/>
          <p:cNvSpPr txBox="1"/>
          <p:nvPr>
            <p:ph idx="1" type="body"/>
          </p:nvPr>
        </p:nvSpPr>
        <p:spPr>
          <a:xfrm>
            <a:off x="453006" y="453005"/>
            <a:ext cx="8229600" cy="3380763"/>
          </a:xfrm>
          <a:prstGeom prst="rect">
            <a:avLst/>
          </a:prstGeom>
          <a:noFill/>
          <a:ln>
            <a:noFill/>
          </a:ln>
        </p:spPr>
        <p:txBody>
          <a:bodyPr anchorCtr="0" anchor="ctr" bIns="45700" lIns="91425" spcFirstLastPara="1" rIns="91425" wrap="square" tIns="45700">
            <a:normAutofit/>
          </a:bodyPr>
          <a:lstStyle>
            <a:lvl1pPr indent="-228600" lvl="0" marL="457200" algn="ctr">
              <a:spcBef>
                <a:spcPts val="600"/>
              </a:spcBef>
              <a:spcAft>
                <a:spcPts val="0"/>
              </a:spcAft>
              <a:buClr>
                <a:srgbClr val="F8F6FC"/>
              </a:buClr>
              <a:buSzPts val="3000"/>
              <a:buNone/>
              <a:defRPr/>
            </a:lvl1pPr>
            <a:lvl2pPr indent="-419100" lvl="1" marL="914400" algn="l">
              <a:spcBef>
                <a:spcPts val="600"/>
              </a:spcBef>
              <a:spcAft>
                <a:spcPts val="0"/>
              </a:spcAft>
              <a:buClr>
                <a:srgbClr val="F8F6FC"/>
              </a:buClr>
              <a:buSzPts val="3000"/>
              <a:buChar char="•"/>
              <a:defRPr/>
            </a:lvl2pPr>
            <a:lvl3pPr indent="-228600" lvl="2" marL="1371600" algn="l">
              <a:spcBef>
                <a:spcPts val="600"/>
              </a:spcBef>
              <a:spcAft>
                <a:spcPts val="0"/>
              </a:spcAft>
              <a:buClr>
                <a:srgbClr val="F8F6FC"/>
              </a:buClr>
              <a:buSzPts val="3000"/>
              <a:buNone/>
              <a:defRPr/>
            </a:lvl3pPr>
            <a:lvl4pPr indent="-228600" lvl="3" marL="1828800" algn="l">
              <a:spcBef>
                <a:spcPts val="600"/>
              </a:spcBef>
              <a:spcAft>
                <a:spcPts val="0"/>
              </a:spcAft>
              <a:buClr>
                <a:srgbClr val="F8F6FC"/>
              </a:buClr>
              <a:buSzPts val="3000"/>
              <a:buNone/>
              <a:defRPr/>
            </a:lvl4pPr>
            <a:lvl5pPr indent="-228600" lvl="4" marL="2286000" algn="l">
              <a:spcBef>
                <a:spcPts val="600"/>
              </a:spcBef>
              <a:spcAft>
                <a:spcPts val="0"/>
              </a:spcAft>
              <a:buClr>
                <a:srgbClr val="F8F6FC"/>
              </a:buClr>
              <a:buSzPts val="3000"/>
              <a:buNone/>
              <a:defRPr/>
            </a:lvl5pPr>
            <a:lvl6pPr indent="-342900" lvl="5" marL="2743200" algn="l">
              <a:spcBef>
                <a:spcPts val="360"/>
              </a:spcBef>
              <a:spcAft>
                <a:spcPts val="0"/>
              </a:spcAft>
              <a:buClr>
                <a:schemeClr val="lt1"/>
              </a:buClr>
              <a:buSzPts val="1800"/>
              <a:buChar char="•"/>
              <a:defRPr/>
            </a:lvl6pPr>
            <a:lvl7pPr indent="-342900" lvl="6" marL="3200400" algn="l">
              <a:spcBef>
                <a:spcPts val="360"/>
              </a:spcBef>
              <a:spcAft>
                <a:spcPts val="0"/>
              </a:spcAft>
              <a:buClr>
                <a:schemeClr val="lt1"/>
              </a:buClr>
              <a:buSzPts val="1800"/>
              <a:buChar char="•"/>
              <a:defRPr/>
            </a:lvl7pPr>
            <a:lvl8pPr indent="-342900" lvl="7" marL="3657600" algn="l">
              <a:spcBef>
                <a:spcPts val="360"/>
              </a:spcBef>
              <a:spcAft>
                <a:spcPts val="0"/>
              </a:spcAft>
              <a:buClr>
                <a:schemeClr val="lt1"/>
              </a:buClr>
              <a:buSzPts val="1800"/>
              <a:buChar char="•"/>
              <a:defRPr/>
            </a:lvl8pPr>
            <a:lvl9pPr indent="-342900" lvl="8" marL="4114800" algn="l">
              <a:spcBef>
                <a:spcPts val="360"/>
              </a:spcBef>
              <a:spcAft>
                <a:spcPts val="0"/>
              </a:spcAft>
              <a:buClr>
                <a:schemeClr val="lt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3">
  <p:cSld name="Content 3">
    <p:bg>
      <p:bgPr>
        <a:blipFill>
          <a:blip r:embed="rId2">
            <a:alphaModFix/>
          </a:blip>
          <a:stretch>
            <a:fillRect/>
          </a:stretch>
        </a:blipFill>
      </p:bgPr>
    </p:bg>
    <p:spTree>
      <p:nvGrpSpPr>
        <p:cNvPr id="16" name="Shape 16"/>
        <p:cNvGrpSpPr/>
        <p:nvPr/>
      </p:nvGrpSpPr>
      <p:grpSpPr>
        <a:xfrm>
          <a:off x="0" y="0"/>
          <a:ext cx="0" cy="0"/>
          <a:chOff x="0" y="0"/>
          <a:chExt cx="0" cy="0"/>
        </a:xfrm>
      </p:grpSpPr>
      <p:sp>
        <p:nvSpPr>
          <p:cNvPr id="17" name="Google Shape;17;p9"/>
          <p:cNvSpPr txBox="1"/>
          <p:nvPr>
            <p:ph idx="1" type="body"/>
          </p:nvPr>
        </p:nvSpPr>
        <p:spPr>
          <a:xfrm>
            <a:off x="453006" y="453005"/>
            <a:ext cx="8229600" cy="3380763"/>
          </a:xfrm>
          <a:prstGeom prst="rect">
            <a:avLst/>
          </a:prstGeom>
          <a:noFill/>
          <a:ln>
            <a:noFill/>
          </a:ln>
        </p:spPr>
        <p:txBody>
          <a:bodyPr anchorCtr="0" anchor="ctr" bIns="45700" lIns="91425" spcFirstLastPara="1" rIns="91425" wrap="square" tIns="45700">
            <a:normAutofit/>
          </a:bodyPr>
          <a:lstStyle>
            <a:lvl1pPr indent="-228600" lvl="0" marL="457200" algn="ctr">
              <a:spcBef>
                <a:spcPts val="600"/>
              </a:spcBef>
              <a:spcAft>
                <a:spcPts val="0"/>
              </a:spcAft>
              <a:buClr>
                <a:srgbClr val="F8F6FC"/>
              </a:buClr>
              <a:buSzPts val="3000"/>
              <a:buNone/>
              <a:defRPr/>
            </a:lvl1pPr>
            <a:lvl2pPr indent="-419100" lvl="1" marL="914400" algn="l">
              <a:spcBef>
                <a:spcPts val="600"/>
              </a:spcBef>
              <a:spcAft>
                <a:spcPts val="0"/>
              </a:spcAft>
              <a:buClr>
                <a:srgbClr val="F8F6FC"/>
              </a:buClr>
              <a:buSzPts val="3000"/>
              <a:buChar char="•"/>
              <a:defRPr/>
            </a:lvl2pPr>
            <a:lvl3pPr indent="-228600" lvl="2" marL="1371600" algn="l">
              <a:spcBef>
                <a:spcPts val="600"/>
              </a:spcBef>
              <a:spcAft>
                <a:spcPts val="0"/>
              </a:spcAft>
              <a:buClr>
                <a:srgbClr val="F8F6FC"/>
              </a:buClr>
              <a:buSzPts val="3000"/>
              <a:buNone/>
              <a:defRPr/>
            </a:lvl3pPr>
            <a:lvl4pPr indent="-228600" lvl="3" marL="1828800" algn="l">
              <a:spcBef>
                <a:spcPts val="600"/>
              </a:spcBef>
              <a:spcAft>
                <a:spcPts val="0"/>
              </a:spcAft>
              <a:buClr>
                <a:srgbClr val="F8F6FC"/>
              </a:buClr>
              <a:buSzPts val="3000"/>
              <a:buNone/>
              <a:defRPr/>
            </a:lvl4pPr>
            <a:lvl5pPr indent="-228600" lvl="4" marL="2286000" algn="l">
              <a:spcBef>
                <a:spcPts val="600"/>
              </a:spcBef>
              <a:spcAft>
                <a:spcPts val="0"/>
              </a:spcAft>
              <a:buClr>
                <a:srgbClr val="F8F6FC"/>
              </a:buClr>
              <a:buSzPts val="3000"/>
              <a:buNone/>
              <a:defRPr/>
            </a:lvl5pPr>
            <a:lvl6pPr indent="-342900" lvl="5" marL="2743200" algn="l">
              <a:spcBef>
                <a:spcPts val="360"/>
              </a:spcBef>
              <a:spcAft>
                <a:spcPts val="0"/>
              </a:spcAft>
              <a:buClr>
                <a:schemeClr val="lt1"/>
              </a:buClr>
              <a:buSzPts val="1800"/>
              <a:buChar char="•"/>
              <a:defRPr/>
            </a:lvl6pPr>
            <a:lvl7pPr indent="-342900" lvl="6" marL="3200400" algn="l">
              <a:spcBef>
                <a:spcPts val="360"/>
              </a:spcBef>
              <a:spcAft>
                <a:spcPts val="0"/>
              </a:spcAft>
              <a:buClr>
                <a:schemeClr val="lt1"/>
              </a:buClr>
              <a:buSzPts val="1800"/>
              <a:buChar char="•"/>
              <a:defRPr/>
            </a:lvl7pPr>
            <a:lvl8pPr indent="-342900" lvl="7" marL="3657600" algn="l">
              <a:spcBef>
                <a:spcPts val="360"/>
              </a:spcBef>
              <a:spcAft>
                <a:spcPts val="0"/>
              </a:spcAft>
              <a:buClr>
                <a:schemeClr val="lt1"/>
              </a:buClr>
              <a:buSzPts val="1800"/>
              <a:buChar char="•"/>
              <a:defRPr/>
            </a:lvl8pPr>
            <a:lvl9pPr indent="-342900" lvl="8" marL="4114800" algn="l">
              <a:spcBef>
                <a:spcPts val="360"/>
              </a:spcBef>
              <a:spcAft>
                <a:spcPts val="0"/>
              </a:spcAft>
              <a:buClr>
                <a:schemeClr val="lt1"/>
              </a:buClr>
              <a:buSzPts val="1800"/>
              <a:buChar char="•"/>
              <a:defRPr/>
            </a:lvl9pPr>
          </a:lstStyle>
          <a:p/>
        </p:txBody>
      </p:sp>
      <p:sp>
        <p:nvSpPr>
          <p:cNvPr id="18" name="Google Shape;18;p9"/>
          <p:cNvSpPr txBox="1"/>
          <p:nvPr>
            <p:ph type="title"/>
          </p:nvPr>
        </p:nvSpPr>
        <p:spPr>
          <a:xfrm>
            <a:off x="2986481" y="4572000"/>
            <a:ext cx="3171038" cy="234892"/>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8F6FC"/>
              </a:buClr>
              <a:buSzPts val="1600"/>
              <a:buFont typeface="Trebuchet MS"/>
              <a:buNone/>
              <a:defRPr sz="1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5"/>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rgbClr val="F8F6FC"/>
              </a:buClr>
              <a:buSzPts val="4400"/>
              <a:buFont typeface="Trebuchet MS"/>
              <a:buNone/>
              <a:defRPr b="0" i="0" sz="4400" u="none" cap="none" strike="noStrike">
                <a:solidFill>
                  <a:srgbClr val="F8F6FC"/>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5"/>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rmAutofit/>
          </a:bodyPr>
          <a:lstStyle>
            <a:lvl1pPr indent="-228600" lvl="0" marL="457200" marR="0" rtl="0" algn="ctr">
              <a:spcBef>
                <a:spcPts val="600"/>
              </a:spcBef>
              <a:spcAft>
                <a:spcPts val="0"/>
              </a:spcAft>
              <a:buClr>
                <a:srgbClr val="F8F6FC"/>
              </a:buClr>
              <a:buSzPts val="3000"/>
              <a:buFont typeface="Arial"/>
              <a:buNone/>
              <a:defRPr b="0" i="0" sz="3000" u="none" cap="none" strike="noStrike">
                <a:solidFill>
                  <a:srgbClr val="F8F6FC"/>
                </a:solidFill>
                <a:latin typeface="Trebuchet MS"/>
                <a:ea typeface="Trebuchet MS"/>
                <a:cs typeface="Trebuchet MS"/>
                <a:sym typeface="Trebuchet MS"/>
              </a:defRPr>
            </a:lvl1pPr>
            <a:lvl2pPr indent="-419100" lvl="1" marL="914400" marR="0" rtl="0" algn="ctr">
              <a:spcBef>
                <a:spcPts val="600"/>
              </a:spcBef>
              <a:spcAft>
                <a:spcPts val="0"/>
              </a:spcAft>
              <a:buClr>
                <a:srgbClr val="F8F6FC"/>
              </a:buClr>
              <a:buSzPts val="3000"/>
              <a:buFont typeface="Arial"/>
              <a:buChar char="•"/>
              <a:defRPr b="0" i="0" sz="3000" u="none" cap="none" strike="noStrike">
                <a:solidFill>
                  <a:srgbClr val="F8F6FC"/>
                </a:solidFill>
                <a:latin typeface="Trebuchet MS"/>
                <a:ea typeface="Trebuchet MS"/>
                <a:cs typeface="Trebuchet MS"/>
                <a:sym typeface="Trebuchet MS"/>
              </a:defRPr>
            </a:lvl2pPr>
            <a:lvl3pPr indent="-228600" lvl="2" marL="1371600" marR="0" rtl="0" algn="ctr">
              <a:spcBef>
                <a:spcPts val="600"/>
              </a:spcBef>
              <a:spcAft>
                <a:spcPts val="0"/>
              </a:spcAft>
              <a:buClr>
                <a:srgbClr val="F8F6FC"/>
              </a:buClr>
              <a:buSzPts val="3000"/>
              <a:buFont typeface="Arial"/>
              <a:buNone/>
              <a:defRPr b="0" i="0" sz="3000" u="none" cap="none" strike="noStrike">
                <a:solidFill>
                  <a:srgbClr val="F8F6FC"/>
                </a:solidFill>
                <a:latin typeface="Trebuchet MS"/>
                <a:ea typeface="Trebuchet MS"/>
                <a:cs typeface="Trebuchet MS"/>
                <a:sym typeface="Trebuchet MS"/>
              </a:defRPr>
            </a:lvl3pPr>
            <a:lvl4pPr indent="-228600" lvl="3" marL="1828800" marR="0" rtl="0" algn="ctr">
              <a:spcBef>
                <a:spcPts val="600"/>
              </a:spcBef>
              <a:spcAft>
                <a:spcPts val="0"/>
              </a:spcAft>
              <a:buClr>
                <a:srgbClr val="F8F6FC"/>
              </a:buClr>
              <a:buSzPts val="3000"/>
              <a:buFont typeface="Arial"/>
              <a:buNone/>
              <a:defRPr b="0" i="0" sz="3000" u="none" cap="none" strike="noStrike">
                <a:solidFill>
                  <a:srgbClr val="F8F6FC"/>
                </a:solidFill>
                <a:latin typeface="Trebuchet MS"/>
                <a:ea typeface="Trebuchet MS"/>
                <a:cs typeface="Trebuchet MS"/>
                <a:sym typeface="Trebuchet MS"/>
              </a:defRPr>
            </a:lvl4pPr>
            <a:lvl5pPr indent="-228600" lvl="4" marL="2286000" marR="0" rtl="0" algn="ctr">
              <a:spcBef>
                <a:spcPts val="600"/>
              </a:spcBef>
              <a:spcAft>
                <a:spcPts val="0"/>
              </a:spcAft>
              <a:buClr>
                <a:srgbClr val="F8F6FC"/>
              </a:buClr>
              <a:buSzPts val="3000"/>
              <a:buFont typeface="Arial"/>
              <a:buNone/>
              <a:defRPr b="0" i="0" sz="3000" u="none" cap="none" strike="noStrike">
                <a:solidFill>
                  <a:srgbClr val="F8F6FC"/>
                </a:solidFill>
                <a:latin typeface="Trebuchet MS"/>
                <a:ea typeface="Trebuchet MS"/>
                <a:cs typeface="Trebuchet MS"/>
                <a:sym typeface="Trebuchet MS"/>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Trebuchet MS"/>
                <a:ea typeface="Trebuchet MS"/>
                <a:cs typeface="Trebuchet MS"/>
                <a:sym typeface="Trebuchet MS"/>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Trebuchet MS"/>
                <a:ea typeface="Trebuchet MS"/>
                <a:cs typeface="Trebuchet MS"/>
                <a:sym typeface="Trebuchet MS"/>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Trebuchet MS"/>
                <a:ea typeface="Trebuchet MS"/>
                <a:cs typeface="Trebuchet MS"/>
                <a:sym typeface="Trebuchet MS"/>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Trebuchet MS"/>
                <a:ea typeface="Trebuchet MS"/>
                <a:cs typeface="Trebuchet MS"/>
                <a:sym typeface="Trebuchet MS"/>
              </a:defRPr>
            </a:lvl9pPr>
          </a:lstStyle>
          <a:p/>
        </p:txBody>
      </p:sp>
      <p:sp>
        <p:nvSpPr>
          <p:cNvPr id="8" name="Google Shape;8;p5"/>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9pPr>
          </a:lstStyle>
          <a:p/>
        </p:txBody>
      </p:sp>
      <p:sp>
        <p:nvSpPr>
          <p:cNvPr id="9" name="Google Shape;9;p5"/>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9pPr>
          </a:lstStyle>
          <a:p/>
        </p:txBody>
      </p:sp>
      <p:sp>
        <p:nvSpPr>
          <p:cNvPr id="10" name="Google Shape;10;p5"/>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Trebuchet MS"/>
                <a:ea typeface="Trebuchet MS"/>
                <a:cs typeface="Trebuchet MS"/>
                <a:sym typeface="Trebuchet MS"/>
              </a:defRPr>
            </a:lvl1pPr>
            <a:lvl2pPr indent="0" lvl="1" marL="0" marR="0" rtl="0" algn="r">
              <a:spcBef>
                <a:spcPts val="0"/>
              </a:spcBef>
              <a:buNone/>
              <a:defRPr b="0" i="0" sz="1200" u="none" cap="none" strike="noStrike">
                <a:solidFill>
                  <a:schemeClr val="lt1"/>
                </a:solidFill>
                <a:latin typeface="Trebuchet MS"/>
                <a:ea typeface="Trebuchet MS"/>
                <a:cs typeface="Trebuchet MS"/>
                <a:sym typeface="Trebuchet MS"/>
              </a:defRPr>
            </a:lvl2pPr>
            <a:lvl3pPr indent="0" lvl="2" marL="0" marR="0" rtl="0" algn="r">
              <a:spcBef>
                <a:spcPts val="0"/>
              </a:spcBef>
              <a:buNone/>
              <a:defRPr b="0" i="0" sz="1200" u="none" cap="none" strike="noStrike">
                <a:solidFill>
                  <a:schemeClr val="lt1"/>
                </a:solidFill>
                <a:latin typeface="Trebuchet MS"/>
                <a:ea typeface="Trebuchet MS"/>
                <a:cs typeface="Trebuchet MS"/>
                <a:sym typeface="Trebuchet MS"/>
              </a:defRPr>
            </a:lvl3pPr>
            <a:lvl4pPr indent="0" lvl="3" marL="0" marR="0" rtl="0" algn="r">
              <a:spcBef>
                <a:spcPts val="0"/>
              </a:spcBef>
              <a:buNone/>
              <a:defRPr b="0" i="0" sz="1200" u="none" cap="none" strike="noStrike">
                <a:solidFill>
                  <a:schemeClr val="lt1"/>
                </a:solidFill>
                <a:latin typeface="Trebuchet MS"/>
                <a:ea typeface="Trebuchet MS"/>
                <a:cs typeface="Trebuchet MS"/>
                <a:sym typeface="Trebuchet MS"/>
              </a:defRPr>
            </a:lvl4pPr>
            <a:lvl5pPr indent="0" lvl="4" marL="0" marR="0" rtl="0" algn="r">
              <a:spcBef>
                <a:spcPts val="0"/>
              </a:spcBef>
              <a:buNone/>
              <a:defRPr b="0" i="0" sz="1200" u="none" cap="none" strike="noStrike">
                <a:solidFill>
                  <a:schemeClr val="lt1"/>
                </a:solidFill>
                <a:latin typeface="Trebuchet MS"/>
                <a:ea typeface="Trebuchet MS"/>
                <a:cs typeface="Trebuchet MS"/>
                <a:sym typeface="Trebuchet MS"/>
              </a:defRPr>
            </a:lvl5pPr>
            <a:lvl6pPr indent="0" lvl="5" marL="0" marR="0" rtl="0" algn="r">
              <a:spcBef>
                <a:spcPts val="0"/>
              </a:spcBef>
              <a:buNone/>
              <a:defRPr b="0" i="0" sz="1200" u="none" cap="none" strike="noStrike">
                <a:solidFill>
                  <a:schemeClr val="lt1"/>
                </a:solidFill>
                <a:latin typeface="Trebuchet MS"/>
                <a:ea typeface="Trebuchet MS"/>
                <a:cs typeface="Trebuchet MS"/>
                <a:sym typeface="Trebuchet MS"/>
              </a:defRPr>
            </a:lvl6pPr>
            <a:lvl7pPr indent="0" lvl="6" marL="0" marR="0" rtl="0" algn="r">
              <a:spcBef>
                <a:spcPts val="0"/>
              </a:spcBef>
              <a:buNone/>
              <a:defRPr b="0" i="0" sz="1200" u="none" cap="none" strike="noStrike">
                <a:solidFill>
                  <a:schemeClr val="lt1"/>
                </a:solidFill>
                <a:latin typeface="Trebuchet MS"/>
                <a:ea typeface="Trebuchet MS"/>
                <a:cs typeface="Trebuchet MS"/>
                <a:sym typeface="Trebuchet MS"/>
              </a:defRPr>
            </a:lvl7pPr>
            <a:lvl8pPr indent="0" lvl="7" marL="0" marR="0" rtl="0" algn="r">
              <a:spcBef>
                <a:spcPts val="0"/>
              </a:spcBef>
              <a:buNone/>
              <a:defRPr b="0" i="0" sz="1200" u="none" cap="none" strike="noStrike">
                <a:solidFill>
                  <a:schemeClr val="lt1"/>
                </a:solidFill>
                <a:latin typeface="Trebuchet MS"/>
                <a:ea typeface="Trebuchet MS"/>
                <a:cs typeface="Trebuchet MS"/>
                <a:sym typeface="Trebuchet MS"/>
              </a:defRPr>
            </a:lvl8pPr>
            <a:lvl9pPr indent="0" lvl="8" marL="0" marR="0" rtl="0" algn="r">
              <a:spcBef>
                <a:spcPts val="0"/>
              </a:spcBef>
              <a:buNone/>
              <a:defRPr b="0" i="0" sz="1200" u="none" cap="none" strike="noStrike">
                <a:solidFill>
                  <a:schemeClr val="l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Lst>
  <mc:AlternateContent>
    <mc:Choice Requires="p14">
      <p:transition spd="slow" p14:dur="10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 name="Shape 22"/>
        <p:cNvGrpSpPr/>
        <p:nvPr/>
      </p:nvGrpSpPr>
      <p:grpSpPr>
        <a:xfrm>
          <a:off x="0" y="0"/>
          <a:ext cx="0" cy="0"/>
          <a:chOff x="0" y="0"/>
          <a:chExt cx="0" cy="0"/>
        </a:xfrm>
      </p:grpSpPr>
      <p:sp>
        <p:nvSpPr>
          <p:cNvPr id="23" name="Google Shape;23;p2"/>
          <p:cNvSpPr txBox="1"/>
          <p:nvPr>
            <p:ph type="title"/>
          </p:nvPr>
        </p:nvSpPr>
        <p:spPr>
          <a:xfrm>
            <a:off x="2340528" y="2407640"/>
            <a:ext cx="4462944" cy="31878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8F6FC"/>
              </a:buClr>
              <a:buSzPts val="3500"/>
              <a:buFont typeface="Trebuchet MS"/>
              <a:buNone/>
            </a:pPr>
            <a:r>
              <a:rPr b="1" lang="en-US" sz="3500"/>
              <a:t>A Biblical Perspective of Work</a:t>
            </a:r>
            <a:endParaRPr b="1" sz="35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Google Shape;68;g645c7010c2_0_3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rPr lang="en-US">
                <a:solidFill>
                  <a:srgbClr val="FFFF00"/>
                </a:solidFill>
              </a:rPr>
              <a:t>The Fashioning</a:t>
            </a:r>
            <a:endParaRPr>
              <a:solidFill>
                <a:srgbClr val="FFFF00"/>
              </a:solidFill>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sz="2400"/>
              <a:t>1 John 2:14b</a:t>
            </a:r>
            <a:endParaRPr sz="2400"/>
          </a:p>
          <a:p>
            <a:pPr indent="0" lvl="0" marL="0" rtl="0" algn="ctr">
              <a:spcBef>
                <a:spcPts val="600"/>
              </a:spcBef>
              <a:spcAft>
                <a:spcPts val="0"/>
              </a:spcAft>
              <a:buNone/>
            </a:pPr>
            <a:r>
              <a:rPr lang="en-US" sz="2400"/>
              <a:t>I have written unto you, young men, </a:t>
            </a:r>
            <a:r>
              <a:rPr lang="en-US" sz="2400" u="sng"/>
              <a:t>because ye are strong, and the word of God abideth in you</a:t>
            </a:r>
            <a:r>
              <a:rPr lang="en-US" sz="2400"/>
              <a:t>, and ye have overcome the wicked one.</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g645c7010c2_0_4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l">
              <a:spcBef>
                <a:spcPts val="600"/>
              </a:spcBef>
              <a:spcAft>
                <a:spcPts val="0"/>
              </a:spcAft>
              <a:buNone/>
            </a:pPr>
            <a:r>
              <a:t/>
            </a:r>
            <a:endParaRPr/>
          </a:p>
          <a:p>
            <a:pPr indent="0" lvl="0" marL="0" rtl="0" algn="ctr">
              <a:spcBef>
                <a:spcPts val="600"/>
              </a:spcBef>
              <a:spcAft>
                <a:spcPts val="0"/>
              </a:spcAft>
              <a:buNone/>
            </a:pPr>
            <a:r>
              <a:rPr lang="en-US">
                <a:solidFill>
                  <a:srgbClr val="FFFF00"/>
                </a:solidFill>
              </a:rPr>
              <a:t>The Function</a:t>
            </a:r>
            <a:endParaRPr sz="1000">
              <a:solidFill>
                <a:srgbClr val="FFFF00"/>
              </a:solidFill>
            </a:endParaRPr>
          </a:p>
          <a:p>
            <a:pPr indent="0" lvl="0" marL="0" rtl="0" algn="ctr">
              <a:spcBef>
                <a:spcPts val="600"/>
              </a:spcBef>
              <a:spcAft>
                <a:spcPts val="0"/>
              </a:spcAft>
              <a:buClr>
                <a:schemeClr val="dk1"/>
              </a:buClr>
              <a:buSzPts val="1100"/>
              <a:buFont typeface="Arial"/>
              <a:buNone/>
            </a:pPr>
            <a:r>
              <a:t/>
            </a:r>
            <a:endParaRPr sz="1000"/>
          </a:p>
          <a:p>
            <a:pPr indent="0" lvl="0" marL="0" rtl="0" algn="ctr">
              <a:spcBef>
                <a:spcPts val="600"/>
              </a:spcBef>
              <a:spcAft>
                <a:spcPts val="0"/>
              </a:spcAft>
              <a:buClr>
                <a:schemeClr val="dk1"/>
              </a:buClr>
              <a:buSzPts val="1100"/>
              <a:buFont typeface="Arial"/>
              <a:buNone/>
            </a:pPr>
            <a:r>
              <a:rPr lang="en-US" sz="1800"/>
              <a:t>Psalm 119:24</a:t>
            </a:r>
            <a:endParaRPr sz="1800"/>
          </a:p>
          <a:p>
            <a:pPr indent="0" lvl="0" marL="0" rtl="0" algn="ctr">
              <a:spcBef>
                <a:spcPts val="600"/>
              </a:spcBef>
              <a:spcAft>
                <a:spcPts val="0"/>
              </a:spcAft>
              <a:buClr>
                <a:schemeClr val="dk1"/>
              </a:buClr>
              <a:buSzPts val="1100"/>
              <a:buFont typeface="Arial"/>
              <a:buNone/>
            </a:pPr>
            <a:r>
              <a:rPr lang="en-US" sz="1800"/>
              <a:t>Thy testimonies also are my delight and my counsellors.</a:t>
            </a:r>
            <a:endParaRPr sz="1800"/>
          </a:p>
          <a:p>
            <a:pPr indent="0" lvl="0" marL="0" rtl="0" algn="ctr">
              <a:spcBef>
                <a:spcPts val="600"/>
              </a:spcBef>
              <a:spcAft>
                <a:spcPts val="0"/>
              </a:spcAft>
              <a:buClr>
                <a:schemeClr val="dk1"/>
              </a:buClr>
              <a:buSzPts val="1100"/>
              <a:buFont typeface="Arial"/>
              <a:buNone/>
            </a:pPr>
            <a:r>
              <a:t/>
            </a:r>
            <a:endParaRPr sz="1800"/>
          </a:p>
          <a:p>
            <a:pPr indent="0" lvl="0" marL="0" rtl="0" algn="ctr">
              <a:spcBef>
                <a:spcPts val="600"/>
              </a:spcBef>
              <a:spcAft>
                <a:spcPts val="0"/>
              </a:spcAft>
              <a:buClr>
                <a:schemeClr val="dk1"/>
              </a:buClr>
              <a:buSzPts val="1100"/>
              <a:buFont typeface="Arial"/>
              <a:buNone/>
            </a:pPr>
            <a:r>
              <a:rPr lang="en-US" sz="1800"/>
              <a:t>Proverbs 24:6</a:t>
            </a:r>
            <a:endParaRPr sz="1800"/>
          </a:p>
          <a:p>
            <a:pPr indent="0" lvl="0" marL="0" rtl="0" algn="ctr">
              <a:spcBef>
                <a:spcPts val="600"/>
              </a:spcBef>
              <a:spcAft>
                <a:spcPts val="0"/>
              </a:spcAft>
              <a:buClr>
                <a:schemeClr val="dk1"/>
              </a:buClr>
              <a:buSzPts val="1100"/>
              <a:buFont typeface="Arial"/>
              <a:buNone/>
            </a:pPr>
            <a:r>
              <a:rPr lang="en-US" sz="1800"/>
              <a:t>For by wise counsel thou shalt make thy war.</a:t>
            </a:r>
            <a:endParaRPr sz="1800"/>
          </a:p>
          <a:p>
            <a:pPr indent="0" lvl="0" marL="0" rtl="0" algn="ctr">
              <a:spcBef>
                <a:spcPts val="600"/>
              </a:spcBef>
              <a:spcAft>
                <a:spcPts val="0"/>
              </a:spcAft>
              <a:buClr>
                <a:schemeClr val="dk1"/>
              </a:buClr>
              <a:buSzPts val="1100"/>
              <a:buFont typeface="Arial"/>
              <a:buNone/>
            </a:pPr>
            <a:r>
              <a:t/>
            </a:r>
            <a:endParaRPr sz="1800"/>
          </a:p>
          <a:p>
            <a:pPr indent="0" lvl="0" marL="0" rtl="0" algn="ctr">
              <a:spcBef>
                <a:spcPts val="600"/>
              </a:spcBef>
              <a:spcAft>
                <a:spcPts val="0"/>
              </a:spcAft>
              <a:buClr>
                <a:schemeClr val="dk1"/>
              </a:buClr>
              <a:buSzPts val="1100"/>
              <a:buFont typeface="Arial"/>
              <a:buNone/>
            </a:pPr>
            <a:r>
              <a:rPr lang="en-US" sz="1800"/>
              <a:t>1 Timothy 1:18</a:t>
            </a:r>
            <a:endParaRPr sz="1800"/>
          </a:p>
          <a:p>
            <a:pPr indent="0" lvl="0" marL="0" rtl="0" algn="ctr">
              <a:spcBef>
                <a:spcPts val="600"/>
              </a:spcBef>
              <a:spcAft>
                <a:spcPts val="0"/>
              </a:spcAft>
              <a:buClr>
                <a:schemeClr val="dk1"/>
              </a:buClr>
              <a:buSzPts val="1100"/>
              <a:buFont typeface="Arial"/>
              <a:buNone/>
            </a:pPr>
            <a:r>
              <a:rPr lang="en-US" sz="1800"/>
              <a:t>This charge I commit unto thee, son Timothy, according to the prophecies which went before on thee, that thou by them mightest war a good warfare…</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Google Shape;78;g645c7010c2_0_4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solidFill>
                <a:srgbClr val="FFFF00"/>
              </a:solidFill>
            </a:endParaRPr>
          </a:p>
          <a:p>
            <a:pPr indent="0" lvl="0" marL="0" rtl="0" algn="ctr">
              <a:spcBef>
                <a:spcPts val="600"/>
              </a:spcBef>
              <a:spcAft>
                <a:spcPts val="0"/>
              </a:spcAft>
              <a:buNone/>
            </a:pPr>
            <a:r>
              <a:rPr lang="en-US">
                <a:solidFill>
                  <a:srgbClr val="FFFF00"/>
                </a:solidFill>
              </a:rPr>
              <a:t>Key Consideration: </a:t>
            </a:r>
            <a:endParaRPr>
              <a:solidFill>
                <a:srgbClr val="FFFF00"/>
              </a:solidFill>
            </a:endParaRPr>
          </a:p>
          <a:p>
            <a:pPr indent="0" lvl="0" marL="0" rtl="0" algn="ctr">
              <a:spcBef>
                <a:spcPts val="600"/>
              </a:spcBef>
              <a:spcAft>
                <a:spcPts val="0"/>
              </a:spcAft>
              <a:buNone/>
            </a:pPr>
            <a:r>
              <a:t/>
            </a:r>
            <a:endParaRPr/>
          </a:p>
          <a:p>
            <a:pPr indent="0" lvl="0" marL="0" rtl="0" algn="ctr">
              <a:spcBef>
                <a:spcPts val="600"/>
              </a:spcBef>
              <a:spcAft>
                <a:spcPts val="0"/>
              </a:spcAft>
              <a:buNone/>
            </a:pPr>
            <a:r>
              <a:rPr lang="en-US"/>
              <a:t>We get saved, we grow in strength, we grow in the word, </a:t>
            </a:r>
            <a:endParaRPr/>
          </a:p>
          <a:p>
            <a:pPr indent="0" lvl="0" marL="0" rtl="0" algn="ctr">
              <a:spcBef>
                <a:spcPts val="600"/>
              </a:spcBef>
              <a:spcAft>
                <a:spcPts val="0"/>
              </a:spcAft>
              <a:buNone/>
            </a:pPr>
            <a:r>
              <a:rPr lang="en-US"/>
              <a:t>we go to war for the souls of men…</a:t>
            </a:r>
            <a:endParaRPr/>
          </a:p>
          <a:p>
            <a:pPr indent="0" lvl="0" marL="0" rtl="0" algn="ctr">
              <a:spcBef>
                <a:spcPts val="600"/>
              </a:spcBef>
              <a:spcAft>
                <a:spcPts val="0"/>
              </a:spcAft>
              <a:buNone/>
            </a:pPr>
            <a:r>
              <a:t/>
            </a:r>
            <a:endParaRPr/>
          </a:p>
          <a:p>
            <a:pPr indent="0" lvl="0" marL="0" rtl="0" algn="ctr">
              <a:spcBef>
                <a:spcPts val="600"/>
              </a:spcBef>
              <a:spcAft>
                <a:spcPts val="0"/>
              </a:spcAft>
              <a:buNone/>
            </a:pPr>
            <a:r>
              <a:rPr lang="en-US"/>
              <a:t>and we struggle.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Google Shape;83;g645c7010c2_0_5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sz="2400"/>
          </a:p>
          <a:p>
            <a:pPr indent="0" lvl="0" marL="0" rtl="0" algn="ctr">
              <a:spcBef>
                <a:spcPts val="600"/>
              </a:spcBef>
              <a:spcAft>
                <a:spcPts val="0"/>
              </a:spcAft>
              <a:buNone/>
            </a:pPr>
            <a:r>
              <a:t/>
            </a:r>
            <a:endParaRPr sz="2400"/>
          </a:p>
          <a:p>
            <a:pPr indent="0" lvl="0" marL="0" rtl="0" algn="ctr">
              <a:spcBef>
                <a:spcPts val="600"/>
              </a:spcBef>
              <a:spcAft>
                <a:spcPts val="0"/>
              </a:spcAft>
              <a:buClr>
                <a:schemeClr val="dk1"/>
              </a:buClr>
              <a:buSzPts val="1100"/>
              <a:buFont typeface="Arial"/>
              <a:buNone/>
            </a:pPr>
            <a:r>
              <a:rPr lang="en-US" sz="2400"/>
              <a:t>2 Corinthians 4:15-18</a:t>
            </a:r>
            <a:endParaRPr sz="2400"/>
          </a:p>
          <a:p>
            <a:pPr indent="0" lvl="0" marL="0" rtl="0" algn="ctr">
              <a:spcBef>
                <a:spcPts val="600"/>
              </a:spcBef>
              <a:spcAft>
                <a:spcPts val="0"/>
              </a:spcAft>
              <a:buNone/>
            </a:pPr>
            <a:r>
              <a:rPr lang="en-US" sz="2400"/>
              <a:t>For all things are for your sakes, that the abundant grace might through the thanksgiving of many redound to the glory of God. For which cause we faint not; but though our outward man perish, yet the inward man is renewed day by day. For our light affliction, which is but for a moment, worketh for us a far more exceeding and eternal weight of glory; While we look not at the things which are seen, but at the things which are not seen: for the things which are seen are temporal; but the things which are not seen are eternal.</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g645c7010c2_0_5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rPr lang="en-US">
                <a:solidFill>
                  <a:srgbClr val="FFFF00"/>
                </a:solidFill>
              </a:rPr>
              <a:t>Key Consideration:</a:t>
            </a:r>
            <a:endParaRPr>
              <a:solidFill>
                <a:srgbClr val="FFFF00"/>
              </a:solidFill>
            </a:endParaRPr>
          </a:p>
          <a:p>
            <a:pPr indent="0" lvl="0" marL="0" rtl="0" algn="ctr">
              <a:spcBef>
                <a:spcPts val="600"/>
              </a:spcBef>
              <a:spcAft>
                <a:spcPts val="0"/>
              </a:spcAft>
              <a:buNone/>
            </a:pPr>
            <a:r>
              <a:rPr lang="en-US"/>
              <a:t> </a:t>
            </a:r>
            <a:endParaRPr/>
          </a:p>
          <a:p>
            <a:pPr indent="0" lvl="0" marL="0" rtl="0" algn="ctr">
              <a:spcBef>
                <a:spcPts val="600"/>
              </a:spcBef>
              <a:spcAft>
                <a:spcPts val="0"/>
              </a:spcAft>
              <a:buNone/>
            </a:pPr>
            <a:r>
              <a:rPr lang="en-US"/>
              <a:t>For a biblical perspective of our struggles, </a:t>
            </a:r>
            <a:endParaRPr/>
          </a:p>
          <a:p>
            <a:pPr indent="0" lvl="0" marL="0" rtl="0" algn="ctr">
              <a:spcBef>
                <a:spcPts val="600"/>
              </a:spcBef>
              <a:spcAft>
                <a:spcPts val="0"/>
              </a:spcAft>
              <a:buNone/>
            </a:pPr>
            <a:r>
              <a:rPr lang="en-US"/>
              <a:t>we must continually prioritize the bible.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g645c7010c2_0_6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p>
          <a:p>
            <a:pPr indent="0" lvl="0" marL="0" rtl="0" algn="ctr">
              <a:spcBef>
                <a:spcPts val="600"/>
              </a:spcBef>
              <a:spcAft>
                <a:spcPts val="0"/>
              </a:spcAft>
              <a:buNone/>
            </a:pPr>
            <a:r>
              <a:rPr lang="en-US"/>
              <a:t>Proverbs 24:10-12</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rPr lang="en-US" sz="2600" u="sng"/>
              <a:t>If thou faint</a:t>
            </a:r>
            <a:r>
              <a:rPr lang="en-US" sz="2600"/>
              <a:t> in the day of adversity, thy strength is small. </a:t>
            </a:r>
            <a:r>
              <a:rPr lang="en-US" sz="2600" u="sng"/>
              <a:t>If thou forbear to deliver them</a:t>
            </a:r>
            <a:r>
              <a:rPr lang="en-US" sz="2600"/>
              <a:t> that are drawn unto death, and those that are ready to be slain; </a:t>
            </a:r>
            <a:r>
              <a:rPr lang="en-US" sz="2600" u="sng"/>
              <a:t>If thou sayest, Behold, we knew it not</a:t>
            </a:r>
            <a:r>
              <a:rPr lang="en-US" sz="2600"/>
              <a:t>; doth not he that pondereth the heart consider it? And he that keepeth thy soul, doth not he know it? And shall not he render to every man according to his works?</a:t>
            </a:r>
            <a:endParaRPr sz="26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Google Shape;98;g645c7010c2_0_6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p>
          <a:p>
            <a:pPr indent="0" lvl="0" marL="0" rtl="0" algn="ctr">
              <a:spcBef>
                <a:spcPts val="600"/>
              </a:spcBef>
              <a:spcAft>
                <a:spcPts val="0"/>
              </a:spcAft>
              <a:buNone/>
            </a:pPr>
            <a:r>
              <a:t/>
            </a:r>
            <a:endParaRPr/>
          </a:p>
          <a:p>
            <a:pPr indent="0" lvl="0" marL="0" rtl="0" algn="ctr">
              <a:spcBef>
                <a:spcPts val="600"/>
              </a:spcBef>
              <a:spcAft>
                <a:spcPts val="0"/>
              </a:spcAft>
              <a:buClr>
                <a:schemeClr val="dk1"/>
              </a:buClr>
              <a:buSzPts val="1100"/>
              <a:buFont typeface="Arial"/>
              <a:buNone/>
            </a:pPr>
            <a:r>
              <a:rPr lang="en-US"/>
              <a:t>We are given the decision to press in and pursue the word of God and souls of men…</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a:t>OR</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a:t>The obsession of our careers/neglecting of our responsibilities…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g645c7010c2_0_7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p>
          <a:p>
            <a:pPr indent="0" lvl="0" marL="0" rtl="0" algn="ctr">
              <a:spcBef>
                <a:spcPts val="600"/>
              </a:spcBef>
              <a:spcAft>
                <a:spcPts val="0"/>
              </a:spcAft>
              <a:buNone/>
            </a:pPr>
            <a:r>
              <a:rPr lang="en-US"/>
              <a:t>Ephesians 6:5-8</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sz="2400"/>
              <a:t>Servants, be obedient to them that are your masters according to the flesh, with fear and trembling, in singleness of your heart, as unto Christ; Not with eye-service, as menpleasers; but as the servants of Christ, doing the will of God from the heart; With good will doing service, as to the Lord, and not to men: Knowing that whatsoever good thing any man doeth, the same shall he receive of the Lord, whether he be bond or free.</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g645c7010c2_0_7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p>
          <a:p>
            <a:pPr indent="0" lvl="0" marL="0" rtl="0" algn="ctr">
              <a:spcBef>
                <a:spcPts val="600"/>
              </a:spcBef>
              <a:spcAft>
                <a:spcPts val="0"/>
              </a:spcAft>
              <a:buNone/>
            </a:pPr>
            <a:r>
              <a:rPr lang="en-US"/>
              <a:t>Proverbs 24:13-14</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a:t>My son, eat thou honey, because it is good; and the honeycomb, which is sweet to thy taste: So shall the knowledge of wisdom be unto thy soul: when thou hast found it, then there shall be a reward, and thy expectation shall not be cut off.</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 name="Shape 27"/>
        <p:cNvGrpSpPr/>
        <p:nvPr/>
      </p:nvGrpSpPr>
      <p:grpSpPr>
        <a:xfrm>
          <a:off x="0" y="0"/>
          <a:ext cx="0" cy="0"/>
          <a:chOff x="0" y="0"/>
          <a:chExt cx="0" cy="0"/>
        </a:xfrm>
      </p:grpSpPr>
      <p:sp>
        <p:nvSpPr>
          <p:cNvPr id="28" name="Google Shape;28;p4"/>
          <p:cNvSpPr txBox="1"/>
          <p:nvPr>
            <p:ph idx="1" type="body"/>
          </p:nvPr>
        </p:nvSpPr>
        <p:spPr>
          <a:xfrm>
            <a:off x="453006" y="453005"/>
            <a:ext cx="8229600" cy="3380763"/>
          </a:xfrm>
          <a:prstGeom prst="rect">
            <a:avLst/>
          </a:prstGeom>
          <a:noFill/>
          <a:ln>
            <a:noFill/>
          </a:ln>
        </p:spPr>
        <p:txBody>
          <a:bodyPr anchorCtr="0" anchor="ctr" bIns="45700" lIns="91425" spcFirstLastPara="1" rIns="91425" wrap="square" tIns="45700">
            <a:normAutofit/>
          </a:bodyPr>
          <a:lstStyle/>
          <a:p>
            <a:pPr indent="0" lvl="0" marL="0" rtl="0" algn="ctr">
              <a:spcBef>
                <a:spcPts val="600"/>
              </a:spcBef>
              <a:spcAft>
                <a:spcPts val="0"/>
              </a:spcAft>
              <a:buClr>
                <a:schemeClr val="dk1"/>
              </a:buClr>
              <a:buSzPts val="1100"/>
              <a:buFont typeface="Arial"/>
              <a:buNone/>
            </a:pPr>
            <a:r>
              <a:rPr lang="en-US"/>
              <a:t>Proverbs 24:3-4</a:t>
            </a:r>
            <a:endParaRPr/>
          </a:p>
          <a:p>
            <a:pPr indent="0" lvl="0" marL="0" rtl="0" algn="ctr">
              <a:spcBef>
                <a:spcPts val="600"/>
              </a:spcBef>
              <a:spcAft>
                <a:spcPts val="0"/>
              </a:spcAft>
              <a:buClr>
                <a:schemeClr val="dk1"/>
              </a:buClr>
              <a:buSzPts val="1100"/>
              <a:buNone/>
            </a:pPr>
            <a:r>
              <a:rPr lang="en-US"/>
              <a:t>Through wisdom is an house </a:t>
            </a:r>
            <a:r>
              <a:rPr lang="en-US" u="sng"/>
              <a:t>builded</a:t>
            </a:r>
            <a:r>
              <a:rPr lang="en-US"/>
              <a:t>; and by understanding it is </a:t>
            </a:r>
            <a:r>
              <a:rPr lang="en-US" u="sng"/>
              <a:t>established</a:t>
            </a:r>
            <a:r>
              <a:rPr lang="en-US"/>
              <a:t>: And by knowledge shall the chambers be </a:t>
            </a:r>
            <a:r>
              <a:rPr lang="en-US" u="sng"/>
              <a:t>filled</a:t>
            </a:r>
            <a:r>
              <a:rPr lang="en-US"/>
              <a:t> with all precious and pleasant riches.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 name="Shape 32"/>
        <p:cNvGrpSpPr/>
        <p:nvPr/>
      </p:nvGrpSpPr>
      <p:grpSpPr>
        <a:xfrm>
          <a:off x="0" y="0"/>
          <a:ext cx="0" cy="0"/>
          <a:chOff x="0" y="0"/>
          <a:chExt cx="0" cy="0"/>
        </a:xfrm>
      </p:grpSpPr>
      <p:sp>
        <p:nvSpPr>
          <p:cNvPr id="33" name="Google Shape;33;g645c7010c2_0_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rPr lang="en-US">
                <a:solidFill>
                  <a:srgbClr val="FFFF00"/>
                </a:solidFill>
              </a:rPr>
              <a:t>Key Consideration:</a:t>
            </a:r>
            <a:r>
              <a:rPr lang="en-US"/>
              <a:t> </a:t>
            </a:r>
            <a:endParaRPr/>
          </a:p>
          <a:p>
            <a:pPr indent="0" lvl="0" marL="0" rtl="0" algn="ctr">
              <a:spcBef>
                <a:spcPts val="600"/>
              </a:spcBef>
              <a:spcAft>
                <a:spcPts val="0"/>
              </a:spcAft>
              <a:buNone/>
            </a:pPr>
            <a:r>
              <a:t/>
            </a:r>
            <a:endParaRPr/>
          </a:p>
          <a:p>
            <a:pPr indent="0" lvl="0" marL="0" rtl="0" algn="ctr">
              <a:spcBef>
                <a:spcPts val="600"/>
              </a:spcBef>
              <a:spcAft>
                <a:spcPts val="0"/>
              </a:spcAft>
              <a:buClr>
                <a:schemeClr val="dk1"/>
              </a:buClr>
              <a:buSzPts val="1100"/>
              <a:buFont typeface="Arial"/>
              <a:buNone/>
            </a:pPr>
            <a:r>
              <a:rPr lang="en-US"/>
              <a:t>To build, establish, and fill a home requires wisdom, strength, and discipline.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 name="Shape 37"/>
        <p:cNvGrpSpPr/>
        <p:nvPr/>
      </p:nvGrpSpPr>
      <p:grpSpPr>
        <a:xfrm>
          <a:off x="0" y="0"/>
          <a:ext cx="0" cy="0"/>
          <a:chOff x="0" y="0"/>
          <a:chExt cx="0" cy="0"/>
        </a:xfrm>
      </p:grpSpPr>
      <p:sp>
        <p:nvSpPr>
          <p:cNvPr id="38" name="Google Shape;38;g645c7010c2_0_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p>
          <a:p>
            <a:pPr indent="0" lvl="0" marL="0" rtl="0" algn="ctr">
              <a:spcBef>
                <a:spcPts val="600"/>
              </a:spcBef>
              <a:spcAft>
                <a:spcPts val="0"/>
              </a:spcAft>
              <a:buNone/>
            </a:pPr>
            <a:r>
              <a:rPr lang="en-US"/>
              <a:t>In terms of building our homes in marriage-</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None/>
            </a:pPr>
            <a:r>
              <a:rPr lang="en-US"/>
              <a:t>The man...provides, lays down his life, loves, leads, labors, protects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a:t>The woman...builds the home (prov 31), submits, honors, loves, helps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
                                            <p:txEl>
                                              <p:pRg end="0" st="0"/>
                                            </p:txEl>
                                          </p:spTgt>
                                        </p:tgtEl>
                                        <p:attrNameLst>
                                          <p:attrName>style.visibility</p:attrName>
                                        </p:attrNameLst>
                                      </p:cBhvr>
                                      <p:to>
                                        <p:strVal val="visible"/>
                                      </p:to>
                                    </p:set>
                                    <p:animEffect filter="fade" transition="in">
                                      <p:cBhvr>
                                        <p:cTn dur="1000"/>
                                        <p:tgtEl>
                                          <p:spTgt spid="3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
                                            <p:txEl>
                                              <p:pRg end="1" st="1"/>
                                            </p:txEl>
                                          </p:spTgt>
                                        </p:tgtEl>
                                        <p:attrNameLst>
                                          <p:attrName>style.visibility</p:attrName>
                                        </p:attrNameLst>
                                      </p:cBhvr>
                                      <p:to>
                                        <p:strVal val="visible"/>
                                      </p:to>
                                    </p:set>
                                    <p:animEffect filter="fade" transition="in">
                                      <p:cBhvr>
                                        <p:cTn dur="1000"/>
                                        <p:tgtEl>
                                          <p:spTgt spid="3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
                                            <p:txEl>
                                              <p:pRg end="2" st="2"/>
                                            </p:txEl>
                                          </p:spTgt>
                                        </p:tgtEl>
                                        <p:attrNameLst>
                                          <p:attrName>style.visibility</p:attrName>
                                        </p:attrNameLst>
                                      </p:cBhvr>
                                      <p:to>
                                        <p:strVal val="visible"/>
                                      </p:to>
                                    </p:set>
                                    <p:animEffect filter="fade" transition="in">
                                      <p:cBhvr>
                                        <p:cTn dur="1000"/>
                                        <p:tgtEl>
                                          <p:spTgt spid="3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
                                            <p:txEl>
                                              <p:pRg end="3" st="3"/>
                                            </p:txEl>
                                          </p:spTgt>
                                        </p:tgtEl>
                                        <p:attrNameLst>
                                          <p:attrName>style.visibility</p:attrName>
                                        </p:attrNameLst>
                                      </p:cBhvr>
                                      <p:to>
                                        <p:strVal val="visible"/>
                                      </p:to>
                                    </p:set>
                                    <p:animEffect filter="fade" transition="in">
                                      <p:cBhvr>
                                        <p:cTn dur="1000"/>
                                        <p:tgtEl>
                                          <p:spTgt spid="3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
                                            <p:txEl>
                                              <p:pRg end="4" st="4"/>
                                            </p:txEl>
                                          </p:spTgt>
                                        </p:tgtEl>
                                        <p:attrNameLst>
                                          <p:attrName>style.visibility</p:attrName>
                                        </p:attrNameLst>
                                      </p:cBhvr>
                                      <p:to>
                                        <p:strVal val="visible"/>
                                      </p:to>
                                    </p:set>
                                    <p:animEffect filter="fade" transition="in">
                                      <p:cBhvr>
                                        <p:cTn dur="1000"/>
                                        <p:tgtEl>
                                          <p:spTgt spid="3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
                                            <p:txEl>
                                              <p:pRg end="5" st="5"/>
                                            </p:txEl>
                                          </p:spTgt>
                                        </p:tgtEl>
                                        <p:attrNameLst>
                                          <p:attrName>style.visibility</p:attrName>
                                        </p:attrNameLst>
                                      </p:cBhvr>
                                      <p:to>
                                        <p:strVal val="visible"/>
                                      </p:to>
                                    </p:set>
                                    <p:animEffect filter="fade" transition="in">
                                      <p:cBhvr>
                                        <p:cTn dur="1000"/>
                                        <p:tgtEl>
                                          <p:spTgt spid="38">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 name="Shape 42"/>
        <p:cNvGrpSpPr/>
        <p:nvPr/>
      </p:nvGrpSpPr>
      <p:grpSpPr>
        <a:xfrm>
          <a:off x="0" y="0"/>
          <a:ext cx="0" cy="0"/>
          <a:chOff x="0" y="0"/>
          <a:chExt cx="0" cy="0"/>
        </a:xfrm>
      </p:grpSpPr>
      <p:sp>
        <p:nvSpPr>
          <p:cNvPr id="43" name="Google Shape;43;g645c7010c2_0_1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rPr lang="en-US"/>
              <a:t>In terms of building our ministry homes-</a:t>
            </a:r>
            <a:endParaRPr/>
          </a:p>
          <a:p>
            <a:pPr indent="0" lvl="0" marL="0" rtl="0" algn="ctr">
              <a:spcBef>
                <a:spcPts val="600"/>
              </a:spcBef>
              <a:spcAft>
                <a:spcPts val="0"/>
              </a:spcAft>
              <a:buNone/>
            </a:pPr>
            <a:r>
              <a:t/>
            </a:r>
            <a:endParaRPr/>
          </a:p>
          <a:p>
            <a:pPr indent="0" lvl="0" marL="0" rtl="0" algn="ctr">
              <a:spcBef>
                <a:spcPts val="600"/>
              </a:spcBef>
              <a:spcAft>
                <a:spcPts val="0"/>
              </a:spcAft>
              <a:buClr>
                <a:schemeClr val="dk1"/>
              </a:buClr>
              <a:buSzPts val="1100"/>
              <a:buFont typeface="Arial"/>
              <a:buNone/>
            </a:pPr>
            <a:r>
              <a:rPr lang="en-US"/>
              <a:t>2 Corinthians 5:1-10</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 name="Shape 47"/>
        <p:cNvGrpSpPr/>
        <p:nvPr/>
      </p:nvGrpSpPr>
      <p:grpSpPr>
        <a:xfrm>
          <a:off x="0" y="0"/>
          <a:ext cx="0" cy="0"/>
          <a:chOff x="0" y="0"/>
          <a:chExt cx="0" cy="0"/>
        </a:xfrm>
      </p:grpSpPr>
      <p:sp>
        <p:nvSpPr>
          <p:cNvPr id="48" name="Google Shape;48;g645c7010c2_0_1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solidFill>
                <a:srgbClr val="FFFF00"/>
              </a:solidFill>
            </a:endParaRPr>
          </a:p>
          <a:p>
            <a:pPr indent="0" lvl="0" marL="0" rtl="0" algn="ctr">
              <a:spcBef>
                <a:spcPts val="600"/>
              </a:spcBef>
              <a:spcAft>
                <a:spcPts val="0"/>
              </a:spcAft>
              <a:buNone/>
            </a:pPr>
            <a:r>
              <a:rPr lang="en-US">
                <a:solidFill>
                  <a:srgbClr val="FFFF00"/>
                </a:solidFill>
              </a:rPr>
              <a:t>Key Consideration: </a:t>
            </a:r>
            <a:endParaRPr>
              <a:solidFill>
                <a:srgbClr val="FFFF00"/>
              </a:solidFill>
            </a:endParaRPr>
          </a:p>
          <a:p>
            <a:pPr indent="0" lvl="0" marL="0" rtl="0" algn="ctr">
              <a:spcBef>
                <a:spcPts val="600"/>
              </a:spcBef>
              <a:spcAft>
                <a:spcPts val="0"/>
              </a:spcAft>
              <a:buNone/>
            </a:pPr>
            <a:r>
              <a:t/>
            </a:r>
            <a:endParaRPr/>
          </a:p>
          <a:p>
            <a:pPr indent="0" lvl="0" marL="0" rtl="0" algn="ctr">
              <a:spcBef>
                <a:spcPts val="600"/>
              </a:spcBef>
              <a:spcAft>
                <a:spcPts val="0"/>
              </a:spcAft>
              <a:buClr>
                <a:schemeClr val="dk1"/>
              </a:buClr>
              <a:buSzPts val="1100"/>
              <a:buFont typeface="Arial"/>
              <a:buNone/>
            </a:pPr>
            <a:r>
              <a:rPr lang="en-US"/>
              <a:t>In our marriages...In our ministries...In the midst of struggles…</a:t>
            </a:r>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a:t>We labor, we work, we build.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 name="Shape 52"/>
        <p:cNvGrpSpPr/>
        <p:nvPr/>
      </p:nvGrpSpPr>
      <p:grpSpPr>
        <a:xfrm>
          <a:off x="0" y="0"/>
          <a:ext cx="0" cy="0"/>
          <a:chOff x="0" y="0"/>
          <a:chExt cx="0" cy="0"/>
        </a:xfrm>
      </p:grpSpPr>
      <p:sp>
        <p:nvSpPr>
          <p:cNvPr id="53" name="Google Shape;53;g645c7010c2_0_2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p>
          <a:p>
            <a:pPr indent="0" lvl="0" marL="0" rtl="0" algn="ctr">
              <a:spcBef>
                <a:spcPts val="600"/>
              </a:spcBef>
              <a:spcAft>
                <a:spcPts val="0"/>
              </a:spcAft>
              <a:buClr>
                <a:schemeClr val="dk1"/>
              </a:buClr>
              <a:buSzPts val="1100"/>
              <a:buFont typeface="Arial"/>
              <a:buNone/>
            </a:pPr>
            <a:r>
              <a:rPr lang="en-US"/>
              <a:t>Proverbs 24:5-7</a:t>
            </a:r>
            <a:endParaRPr/>
          </a:p>
          <a:p>
            <a:pPr indent="0" lvl="0" marL="0" rtl="0" algn="ctr">
              <a:spcBef>
                <a:spcPts val="600"/>
              </a:spcBef>
              <a:spcAft>
                <a:spcPts val="0"/>
              </a:spcAft>
              <a:buNone/>
            </a:pPr>
            <a:r>
              <a:rPr lang="en-US"/>
              <a:t>A </a:t>
            </a:r>
            <a:r>
              <a:rPr lang="en-US" u="sng"/>
              <a:t>wise</a:t>
            </a:r>
            <a:r>
              <a:rPr lang="en-US"/>
              <a:t> man is </a:t>
            </a:r>
            <a:r>
              <a:rPr lang="en-US" u="sng"/>
              <a:t>strong</a:t>
            </a:r>
            <a:r>
              <a:rPr lang="en-US"/>
              <a:t>; yea, a man of </a:t>
            </a:r>
            <a:r>
              <a:rPr lang="en-US" u="sng"/>
              <a:t>knowledge</a:t>
            </a:r>
            <a:r>
              <a:rPr lang="en-US"/>
              <a:t> increaseth </a:t>
            </a:r>
            <a:r>
              <a:rPr lang="en-US" u="sng"/>
              <a:t>strength</a:t>
            </a:r>
            <a:r>
              <a:rPr lang="en-US"/>
              <a:t>. For by </a:t>
            </a:r>
            <a:r>
              <a:rPr lang="en-US" u="sng"/>
              <a:t>wise</a:t>
            </a:r>
            <a:r>
              <a:rPr lang="en-US"/>
              <a:t> counsel thou shalt </a:t>
            </a:r>
            <a:r>
              <a:rPr lang="en-US" u="sng"/>
              <a:t>make thy war</a:t>
            </a:r>
            <a:r>
              <a:rPr lang="en-US"/>
              <a:t>: and in multitude of </a:t>
            </a:r>
            <a:r>
              <a:rPr lang="en-US" u="sng"/>
              <a:t>counsellors</a:t>
            </a:r>
            <a:r>
              <a:rPr lang="en-US"/>
              <a:t> there is </a:t>
            </a:r>
            <a:r>
              <a:rPr lang="en-US" u="sng"/>
              <a:t>safety</a:t>
            </a:r>
            <a:r>
              <a:rPr lang="en-US"/>
              <a:t>. </a:t>
            </a:r>
            <a:endParaRPr/>
          </a:p>
          <a:p>
            <a:pPr indent="0" lvl="0" marL="0" rtl="0" algn="ctr">
              <a:spcBef>
                <a:spcPts val="600"/>
              </a:spcBef>
              <a:spcAft>
                <a:spcPts val="0"/>
              </a:spcAft>
              <a:buNone/>
            </a:pPr>
            <a:r>
              <a:t/>
            </a:r>
            <a:endParaRPr u="sng"/>
          </a:p>
          <a:p>
            <a:pPr indent="0" lvl="0" marL="0" rtl="0" algn="ctr">
              <a:spcBef>
                <a:spcPts val="600"/>
              </a:spcBef>
              <a:spcAft>
                <a:spcPts val="0"/>
              </a:spcAft>
              <a:buNone/>
            </a:pPr>
            <a:r>
              <a:rPr lang="en-US"/>
              <a:t>Wisdom is too high for a fool: he openeth not his mouth in the gate.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 name="Shape 57"/>
        <p:cNvGrpSpPr/>
        <p:nvPr/>
      </p:nvGrpSpPr>
      <p:grpSpPr>
        <a:xfrm>
          <a:off x="0" y="0"/>
          <a:ext cx="0" cy="0"/>
          <a:chOff x="0" y="0"/>
          <a:chExt cx="0" cy="0"/>
        </a:xfrm>
      </p:grpSpPr>
      <p:sp>
        <p:nvSpPr>
          <p:cNvPr id="58" name="Google Shape;58;g645c7010c2_0_25"/>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rPr lang="en-US"/>
              <a:t>In terms of building our ministry and building our lives...there are stages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2" name="Shape 62"/>
        <p:cNvGrpSpPr/>
        <p:nvPr/>
      </p:nvGrpSpPr>
      <p:grpSpPr>
        <a:xfrm>
          <a:off x="0" y="0"/>
          <a:ext cx="0" cy="0"/>
          <a:chOff x="0" y="0"/>
          <a:chExt cx="0" cy="0"/>
        </a:xfrm>
      </p:grpSpPr>
      <p:sp>
        <p:nvSpPr>
          <p:cNvPr id="63" name="Google Shape;63;g645c7010c2_0_30"/>
          <p:cNvSpPr txBox="1"/>
          <p:nvPr>
            <p:ph idx="1" type="body"/>
          </p:nvPr>
        </p:nvSpPr>
        <p:spPr>
          <a:xfrm>
            <a:off x="453006" y="453005"/>
            <a:ext cx="8229600" cy="3380700"/>
          </a:xfrm>
          <a:prstGeom prst="rect">
            <a:avLst/>
          </a:prstGeom>
        </p:spPr>
        <p:txBody>
          <a:bodyPr anchorCtr="0" anchor="ctr" bIns="45700" lIns="91425" spcFirstLastPara="1" rIns="91425" wrap="square" tIns="45700">
            <a:noAutofit/>
          </a:bodyPr>
          <a:lstStyle/>
          <a:p>
            <a:pPr indent="0" lvl="0" marL="0" rtl="0" algn="ctr">
              <a:spcBef>
                <a:spcPts val="600"/>
              </a:spcBef>
              <a:spcAft>
                <a:spcPts val="0"/>
              </a:spcAft>
              <a:buNone/>
            </a:pPr>
            <a:r>
              <a:t/>
            </a:r>
            <a:endParaRPr>
              <a:solidFill>
                <a:srgbClr val="FFFF00"/>
              </a:solidFill>
            </a:endParaRPr>
          </a:p>
          <a:p>
            <a:pPr indent="0" lvl="0" marL="0" rtl="0" algn="ctr">
              <a:spcBef>
                <a:spcPts val="600"/>
              </a:spcBef>
              <a:spcAft>
                <a:spcPts val="0"/>
              </a:spcAft>
              <a:buNone/>
            </a:pPr>
            <a:r>
              <a:rPr lang="en-US">
                <a:solidFill>
                  <a:srgbClr val="FFFF00"/>
                </a:solidFill>
              </a:rPr>
              <a:t>The Foundation</a:t>
            </a:r>
            <a:endParaRPr>
              <a:solidFill>
                <a:srgbClr val="FFFF00"/>
              </a:solidFill>
            </a:endParaRPr>
          </a:p>
          <a:p>
            <a:pPr indent="0" lvl="0" marL="0" rtl="0" algn="ctr">
              <a:spcBef>
                <a:spcPts val="600"/>
              </a:spcBef>
              <a:spcAft>
                <a:spcPts val="0"/>
              </a:spcAft>
              <a:buClr>
                <a:schemeClr val="dk1"/>
              </a:buClr>
              <a:buSzPts val="1100"/>
              <a:buFont typeface="Arial"/>
              <a:buNone/>
            </a:pPr>
            <a:r>
              <a:t/>
            </a:r>
            <a:endParaRPr/>
          </a:p>
          <a:p>
            <a:pPr indent="0" lvl="0" marL="0" rtl="0" algn="ctr">
              <a:spcBef>
                <a:spcPts val="600"/>
              </a:spcBef>
              <a:spcAft>
                <a:spcPts val="0"/>
              </a:spcAft>
              <a:buClr>
                <a:schemeClr val="dk1"/>
              </a:buClr>
              <a:buSzPts val="1100"/>
              <a:buFont typeface="Arial"/>
              <a:buNone/>
            </a:pPr>
            <a:r>
              <a:rPr lang="en-US" sz="2400"/>
              <a:t>2 Timothy 3:14-15</a:t>
            </a:r>
            <a:endParaRPr sz="2400"/>
          </a:p>
          <a:p>
            <a:pPr indent="0" lvl="0" marL="0" rtl="0" algn="ctr">
              <a:spcBef>
                <a:spcPts val="600"/>
              </a:spcBef>
              <a:spcAft>
                <a:spcPts val="0"/>
              </a:spcAft>
              <a:buNone/>
            </a:pPr>
            <a:r>
              <a:rPr lang="en-US" sz="2400"/>
              <a:t>But continue thou in the things which thou hast learned and hast been assured of, knowing of whom thou hast learned them; And that from a child </a:t>
            </a:r>
            <a:r>
              <a:rPr lang="en-US" sz="2400" u="sng"/>
              <a:t>thou hast known the holy scriptures, which are able to make thee wise unto salvation</a:t>
            </a:r>
            <a:r>
              <a:rPr lang="en-US" sz="2400"/>
              <a:t> through faith which is in Christ Jesus.</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Default">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2014-03-26T14:03:34Z</dcterms:created>
  <dc:creator>David Chapman</dc:creator>
</cp:coreProperties>
</file>