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Raleway"/>
      <p:regular r:id="rId10"/>
      <p:bold r:id="rId11"/>
      <p:italic r:id="rId12"/>
      <p:boldItalic r:id="rId13"/>
    </p:embeddedFont>
    <p:embeddedFont>
      <p:font typeface="La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.fntdata"/><Relationship Id="rId10" Type="http://schemas.openxmlformats.org/officeDocument/2006/relationships/font" Target="fonts/Raleway-regular.fntdata"/><Relationship Id="rId13" Type="http://schemas.openxmlformats.org/officeDocument/2006/relationships/font" Target="fonts/Raleway-boldItalic.fntdata"/><Relationship Id="rId12" Type="http://schemas.openxmlformats.org/officeDocument/2006/relationships/font" Target="fonts/Raleway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Lato-bold.fntdata"/><Relationship Id="rId14" Type="http://schemas.openxmlformats.org/officeDocument/2006/relationships/font" Target="fonts/Lato-regular.fntdata"/><Relationship Id="rId17" Type="http://schemas.openxmlformats.org/officeDocument/2006/relationships/font" Target="fonts/Lato-boldItalic.fntdata"/><Relationship Id="rId16" Type="http://schemas.openxmlformats.org/officeDocument/2006/relationships/font" Target="fonts/La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hape 10"/>
          <p:cNvCxnSpPr/>
          <p:nvPr/>
        </p:nvCxnSpPr>
        <p:spPr>
          <a:xfrm>
            <a:off x="2477724" y="415650"/>
            <a:ext cx="6244199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1" name="Shape 11"/>
          <p:cNvCxnSpPr/>
          <p:nvPr/>
        </p:nvCxnSpPr>
        <p:spPr>
          <a:xfrm>
            <a:off x="2477724" y="4740000"/>
            <a:ext cx="6244199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>
            <p:ph type="ctrTitle"/>
          </p:nvPr>
        </p:nvSpPr>
        <p:spPr>
          <a:xfrm>
            <a:off x="2371725" y="630225"/>
            <a:ext cx="6331500" cy="15419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x="2390266" y="3238450"/>
            <a:ext cx="6331500" cy="1241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Shape 61"/>
          <p:cNvCxnSpPr/>
          <p:nvPr/>
        </p:nvCxnSpPr>
        <p:spPr>
          <a:xfrm>
            <a:off x="425200" y="4740000"/>
            <a:ext cx="82967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2" name="Shape 62"/>
          <p:cNvCxnSpPr/>
          <p:nvPr/>
        </p:nvCxnSpPr>
        <p:spPr>
          <a:xfrm>
            <a:off x="425200" y="415650"/>
            <a:ext cx="82967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3" name="Shape 63"/>
          <p:cNvSpPr txBox="1"/>
          <p:nvPr>
            <p:ph type="title"/>
          </p:nvPr>
        </p:nvSpPr>
        <p:spPr>
          <a:xfrm>
            <a:off x="853950" y="1304850"/>
            <a:ext cx="7436099" cy="15383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 algn="ctr">
              <a:spcBef>
                <a:spcPts val="0"/>
              </a:spcBef>
              <a:buClr>
                <a:schemeClr val="dk1"/>
              </a:buClr>
              <a:buSzPct val="100000"/>
              <a:buFont typeface="Lato"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853950" y="2919450"/>
            <a:ext cx="7436099" cy="10715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defRPr/>
            </a:lvl1pPr>
            <a:lvl2pPr lvl="1" rtl="0" algn="ctr">
              <a:spcBef>
                <a:spcPts val="0"/>
              </a:spcBef>
              <a:defRPr/>
            </a:lvl2pPr>
            <a:lvl3pPr lvl="2" rtl="0" algn="ctr">
              <a:spcBef>
                <a:spcPts val="0"/>
              </a:spcBef>
              <a:defRPr/>
            </a:lvl3pPr>
            <a:lvl4pPr lvl="3" rtl="0" algn="ctr">
              <a:spcBef>
                <a:spcPts val="0"/>
              </a:spcBef>
              <a:defRPr/>
            </a:lvl4pPr>
            <a:lvl5pPr lvl="4" rtl="0" algn="ctr">
              <a:spcBef>
                <a:spcPts val="0"/>
              </a:spcBef>
              <a:defRPr/>
            </a:lvl5pPr>
            <a:lvl6pPr lvl="5" rtl="0" algn="ctr">
              <a:spcBef>
                <a:spcPts val="0"/>
              </a:spcBef>
              <a:defRPr/>
            </a:lvl6pPr>
            <a:lvl7pPr lvl="6" rtl="0" algn="ctr">
              <a:spcBef>
                <a:spcPts val="0"/>
              </a:spcBef>
              <a:defRPr/>
            </a:lvl7pPr>
            <a:lvl8pPr lvl="7" rtl="0" algn="ctr">
              <a:spcBef>
                <a:spcPts val="0"/>
              </a:spcBef>
              <a:defRPr/>
            </a:lvl8pPr>
            <a:lvl9pPr lvl="8" rtl="0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bg>
      <p:bgPr>
        <a:solidFill>
          <a:srgbClr val="FFFFFF"/>
        </a:solid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813950" y="734375"/>
            <a:ext cx="8330100" cy="3091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408050" y="1190375"/>
            <a:ext cx="6929100" cy="2179500"/>
          </a:xfrm>
          <a:prstGeom prst="rect">
            <a:avLst/>
          </a:prstGeom>
          <a:noFill/>
        </p:spPr>
        <p:txBody>
          <a:bodyPr anchorCtr="0" anchor="t" bIns="91425" lIns="91425" rIns="91425" tIns="91425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b="1" sz="4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b="1" sz="4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b="1" sz="4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b="1" sz="4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b="1" sz="4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b="1" sz="4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b="1" sz="4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b="1" sz="4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b="1" sz="4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" type="subTitle"/>
          </p:nvPr>
        </p:nvSpPr>
        <p:spPr>
          <a:xfrm>
            <a:off x="1397650" y="4064975"/>
            <a:ext cx="4804500" cy="645000"/>
          </a:xfrm>
          <a:prstGeom prst="rect">
            <a:avLst/>
          </a:prstGeom>
          <a:noFill/>
        </p:spPr>
        <p:txBody>
          <a:bodyPr anchorCtr="0" anchor="t" bIns="91425" lIns="91425" rIns="91425" tIns="91425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00">
                <a:solidFill>
                  <a:schemeClr val="dk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hape 17"/>
          <p:cNvCxnSpPr/>
          <p:nvPr/>
        </p:nvCxnSpPr>
        <p:spPr>
          <a:xfrm>
            <a:off x="425200" y="415650"/>
            <a:ext cx="8296799" cy="0"/>
          </a:xfrm>
          <a:prstGeom prst="straightConnector1">
            <a:avLst/>
          </a:prstGeom>
          <a:noFill/>
          <a:ln cap="flat" cmpd="sng" w="3810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8" name="Shape 18"/>
          <p:cNvCxnSpPr/>
          <p:nvPr/>
        </p:nvCxnSpPr>
        <p:spPr>
          <a:xfrm>
            <a:off x="425200" y="4740000"/>
            <a:ext cx="8296799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9" name="Shape 19"/>
          <p:cNvSpPr txBox="1"/>
          <p:nvPr>
            <p:ph type="title"/>
          </p:nvPr>
        </p:nvSpPr>
        <p:spPr>
          <a:xfrm>
            <a:off x="406425" y="1806825"/>
            <a:ext cx="8296799" cy="15419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hape 22"/>
          <p:cNvCxnSpPr/>
          <p:nvPr/>
        </p:nvCxnSpPr>
        <p:spPr>
          <a:xfrm>
            <a:off x="2477724" y="415650"/>
            <a:ext cx="62441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" name="Shape 23"/>
          <p:cNvCxnSpPr/>
          <p:nvPr/>
        </p:nvCxnSpPr>
        <p:spPr>
          <a:xfrm>
            <a:off x="2477724" y="4740000"/>
            <a:ext cx="62441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4" name="Shape 24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" name="Shape 25"/>
          <p:cNvSpPr txBox="1"/>
          <p:nvPr>
            <p:ph type="title"/>
          </p:nvPr>
        </p:nvSpPr>
        <p:spPr>
          <a:xfrm>
            <a:off x="2400250" y="575950"/>
            <a:ext cx="6321599" cy="6353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2410112" y="1595775"/>
            <a:ext cx="6321599" cy="3002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29"/>
          <p:cNvCxnSpPr/>
          <p:nvPr/>
        </p:nvCxnSpPr>
        <p:spPr>
          <a:xfrm>
            <a:off x="2477724" y="415650"/>
            <a:ext cx="6244199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" name="Shape 30"/>
          <p:cNvCxnSpPr/>
          <p:nvPr/>
        </p:nvCxnSpPr>
        <p:spPr>
          <a:xfrm>
            <a:off x="2477724" y="4740000"/>
            <a:ext cx="62441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1" name="Shape 31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2" name="Shape 32"/>
          <p:cNvSpPr txBox="1"/>
          <p:nvPr>
            <p:ph type="title"/>
          </p:nvPr>
        </p:nvSpPr>
        <p:spPr>
          <a:xfrm>
            <a:off x="2400250" y="575950"/>
            <a:ext cx="6321599" cy="6353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2400302" y="1602675"/>
            <a:ext cx="3071400" cy="3002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defRPr sz="1400"/>
            </a:lvl1pPr>
            <a:lvl2pPr lvl="1" rtl="0">
              <a:spcBef>
                <a:spcPts val="0"/>
              </a:spcBef>
              <a:buSzPct val="100000"/>
              <a:defRPr sz="1200"/>
            </a:lvl2pPr>
            <a:lvl3pPr lvl="2" rtl="0">
              <a:spcBef>
                <a:spcPts val="0"/>
              </a:spcBef>
              <a:buSzPct val="100000"/>
              <a:defRPr sz="1200"/>
            </a:lvl3pPr>
            <a:lvl4pPr lvl="3" rtl="0">
              <a:spcBef>
                <a:spcPts val="0"/>
              </a:spcBef>
              <a:buSzPct val="100000"/>
              <a:defRPr sz="1200"/>
            </a:lvl4pPr>
            <a:lvl5pPr lvl="4" rtl="0">
              <a:spcBef>
                <a:spcPts val="0"/>
              </a:spcBef>
              <a:buSzPct val="100000"/>
              <a:defRPr sz="1200"/>
            </a:lvl5pPr>
            <a:lvl6pPr lvl="5" rtl="0">
              <a:spcBef>
                <a:spcPts val="0"/>
              </a:spcBef>
              <a:buSzPct val="100000"/>
              <a:defRPr sz="1200"/>
            </a:lvl6pPr>
            <a:lvl7pPr lvl="6" rtl="0">
              <a:spcBef>
                <a:spcPts val="0"/>
              </a:spcBef>
              <a:buSzPct val="100000"/>
              <a:defRPr sz="1200"/>
            </a:lvl7pPr>
            <a:lvl8pPr lvl="7" rtl="0">
              <a:spcBef>
                <a:spcPts val="0"/>
              </a:spcBef>
              <a:buSzPct val="100000"/>
              <a:defRPr sz="1200"/>
            </a:lvl8pPr>
            <a:lvl9pPr lvl="8" rtl="0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x="5650571" y="1602675"/>
            <a:ext cx="3071400" cy="3002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defRPr sz="1400"/>
            </a:lvl1pPr>
            <a:lvl2pPr lvl="1" rtl="0">
              <a:spcBef>
                <a:spcPts val="0"/>
              </a:spcBef>
              <a:buSzPct val="100000"/>
              <a:defRPr sz="1200"/>
            </a:lvl2pPr>
            <a:lvl3pPr lvl="2" rtl="0">
              <a:spcBef>
                <a:spcPts val="0"/>
              </a:spcBef>
              <a:buSzPct val="100000"/>
              <a:defRPr sz="1200"/>
            </a:lvl3pPr>
            <a:lvl4pPr lvl="3" rtl="0">
              <a:spcBef>
                <a:spcPts val="0"/>
              </a:spcBef>
              <a:buSzPct val="100000"/>
              <a:defRPr sz="1200"/>
            </a:lvl4pPr>
            <a:lvl5pPr lvl="4" rtl="0">
              <a:spcBef>
                <a:spcPts val="0"/>
              </a:spcBef>
              <a:buSzPct val="100000"/>
              <a:defRPr sz="1200"/>
            </a:lvl5pPr>
            <a:lvl6pPr lvl="5" rtl="0">
              <a:spcBef>
                <a:spcPts val="0"/>
              </a:spcBef>
              <a:buSzPct val="100000"/>
              <a:defRPr sz="1200"/>
            </a:lvl6pPr>
            <a:lvl7pPr lvl="6" rtl="0">
              <a:spcBef>
                <a:spcPts val="0"/>
              </a:spcBef>
              <a:buSzPct val="100000"/>
              <a:defRPr sz="1200"/>
            </a:lvl7pPr>
            <a:lvl8pPr lvl="7" rtl="0">
              <a:spcBef>
                <a:spcPts val="0"/>
              </a:spcBef>
              <a:buSzPct val="100000"/>
              <a:defRPr sz="1200"/>
            </a:lvl8pPr>
            <a:lvl9pPr lvl="8" rtl="0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303300" y="411575"/>
            <a:ext cx="8520599" cy="639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hape 40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" name="Shape 41"/>
          <p:cNvSpPr txBox="1"/>
          <p:nvPr>
            <p:ph type="title"/>
          </p:nvPr>
        </p:nvSpPr>
        <p:spPr>
          <a:xfrm>
            <a:off x="319500" y="936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buSzPct val="100000"/>
              <a:defRPr sz="2400"/>
            </a:lvl1pPr>
            <a:lvl2pPr lvl="1" rtl="0">
              <a:spcBef>
                <a:spcPts val="0"/>
              </a:spcBef>
              <a:buSzPct val="100000"/>
              <a:defRPr sz="2400"/>
            </a:lvl2pPr>
            <a:lvl3pPr lvl="2" rtl="0">
              <a:spcBef>
                <a:spcPts val="0"/>
              </a:spcBef>
              <a:buSzPct val="100000"/>
              <a:defRPr sz="2400"/>
            </a:lvl3pPr>
            <a:lvl4pPr lvl="3" rtl="0">
              <a:spcBef>
                <a:spcPts val="0"/>
              </a:spcBef>
              <a:buSzPct val="100000"/>
              <a:defRPr sz="2400"/>
            </a:lvl4pPr>
            <a:lvl5pPr lvl="4" rtl="0">
              <a:spcBef>
                <a:spcPts val="0"/>
              </a:spcBef>
              <a:buSzPct val="100000"/>
              <a:defRPr sz="2400"/>
            </a:lvl5pPr>
            <a:lvl6pPr lvl="5" rtl="0">
              <a:spcBef>
                <a:spcPts val="0"/>
              </a:spcBef>
              <a:buSzPct val="100000"/>
              <a:defRPr sz="2400"/>
            </a:lvl6pPr>
            <a:lvl7pPr lvl="6" rtl="0">
              <a:spcBef>
                <a:spcPts val="0"/>
              </a:spcBef>
              <a:buSzPct val="100000"/>
              <a:defRPr sz="2400"/>
            </a:lvl7pPr>
            <a:lvl8pPr lvl="7" rtl="0">
              <a:spcBef>
                <a:spcPts val="0"/>
              </a:spcBef>
              <a:buSzPct val="100000"/>
              <a:defRPr sz="2400"/>
            </a:lvl8pPr>
            <a:lvl9pPr lvl="8" rtl="0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319500" y="1846803"/>
            <a:ext cx="2807999" cy="2806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SzPct val="100000"/>
              <a:defRPr sz="1200"/>
            </a:lvl1pPr>
            <a:lvl2pPr lvl="1" rtl="0">
              <a:spcBef>
                <a:spcPts val="0"/>
              </a:spcBef>
              <a:buSzPct val="100000"/>
              <a:defRPr sz="1200"/>
            </a:lvl2pPr>
            <a:lvl3pPr lvl="2" rtl="0">
              <a:spcBef>
                <a:spcPts val="0"/>
              </a:spcBef>
              <a:buSzPct val="100000"/>
              <a:defRPr sz="1200"/>
            </a:lvl3pPr>
            <a:lvl4pPr lvl="3" rtl="0">
              <a:spcBef>
                <a:spcPts val="0"/>
              </a:spcBef>
              <a:buSzPct val="100000"/>
              <a:defRPr sz="1200"/>
            </a:lvl4pPr>
            <a:lvl5pPr lvl="4" rtl="0">
              <a:spcBef>
                <a:spcPts val="0"/>
              </a:spcBef>
              <a:buSzPct val="100000"/>
              <a:defRPr sz="1200"/>
            </a:lvl5pPr>
            <a:lvl6pPr lvl="5" rtl="0">
              <a:spcBef>
                <a:spcPts val="0"/>
              </a:spcBef>
              <a:buSzPct val="100000"/>
              <a:defRPr sz="1200"/>
            </a:lvl6pPr>
            <a:lvl7pPr lvl="6" rtl="0">
              <a:spcBef>
                <a:spcPts val="0"/>
              </a:spcBef>
              <a:buSzPct val="100000"/>
              <a:defRPr sz="1200"/>
            </a:lvl7pPr>
            <a:lvl8pPr lvl="7" rtl="0">
              <a:spcBef>
                <a:spcPts val="0"/>
              </a:spcBef>
              <a:buSzPct val="100000"/>
              <a:defRPr sz="1200"/>
            </a:lvl8pPr>
            <a:lvl9pPr lvl="8" rtl="0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rgbClr val="353535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hape 45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6" name="Shape 46"/>
          <p:cNvSpPr txBox="1"/>
          <p:nvPr>
            <p:ph type="title"/>
          </p:nvPr>
        </p:nvSpPr>
        <p:spPr>
          <a:xfrm>
            <a:off x="283103" y="712140"/>
            <a:ext cx="6244199" cy="38354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4572000" y="1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50" name="Shape 5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1" name="Shape 51"/>
          <p:cNvSpPr txBox="1"/>
          <p:nvPr>
            <p:ph type="title"/>
          </p:nvPr>
        </p:nvSpPr>
        <p:spPr>
          <a:xfrm>
            <a:off x="265500" y="1397350"/>
            <a:ext cx="4045199" cy="13181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rt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2pPr>
            <a:lvl3pPr lvl="2" rt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3pPr>
            <a:lvl4pPr lvl="3" rt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4pPr>
            <a:lvl5pPr lvl="4" rt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5pPr>
            <a:lvl6pPr lvl="5" rt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6pPr>
            <a:lvl7pPr lvl="6" rt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7pPr>
            <a:lvl8pPr lvl="7" rt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8pPr>
            <a:lvl9pPr lvl="8" rtl="0" algn="ctr">
              <a:spcBef>
                <a:spcPts val="0"/>
              </a:spcBef>
              <a:buClr>
                <a:schemeClr val="dk1"/>
              </a:buClr>
              <a:buSzPct val="100000"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1" type="subTitle"/>
          </p:nvPr>
        </p:nvSpPr>
        <p:spPr>
          <a:xfrm>
            <a:off x="265500" y="2735370"/>
            <a:ext cx="4045199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53" name="Shape 53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hape 56"/>
          <p:cNvCxnSpPr/>
          <p:nvPr/>
        </p:nvCxnSpPr>
        <p:spPr>
          <a:xfrm>
            <a:off x="425200" y="4740000"/>
            <a:ext cx="82967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7" name="Shape 57"/>
          <p:cNvCxnSpPr/>
          <p:nvPr/>
        </p:nvCxnSpPr>
        <p:spPr>
          <a:xfrm>
            <a:off x="425198" y="415650"/>
            <a:ext cx="183299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Shape 58"/>
          <p:cNvSpPr txBox="1"/>
          <p:nvPr>
            <p:ph idx="1" type="body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2400250" y="575950"/>
            <a:ext cx="6321599" cy="635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 rt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 rt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 rt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 rt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 rt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 rt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 rt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 rt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2410112" y="1595775"/>
            <a:ext cx="6321599" cy="30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Lato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Lato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97999" y="4688758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ctrTitle"/>
          </p:nvPr>
        </p:nvSpPr>
        <p:spPr>
          <a:xfrm>
            <a:off x="1397650" y="1877425"/>
            <a:ext cx="6929100" cy="906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By One Man</a:t>
            </a:r>
          </a:p>
        </p:txBody>
      </p:sp>
      <p:sp>
        <p:nvSpPr>
          <p:cNvPr id="79" name="Shape 79"/>
          <p:cNvSpPr txBox="1"/>
          <p:nvPr>
            <p:ph idx="1" type="subTitle"/>
          </p:nvPr>
        </p:nvSpPr>
        <p:spPr>
          <a:xfrm>
            <a:off x="1397650" y="4064975"/>
            <a:ext cx="4804500" cy="645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Romans 5:12-21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283100" y="712150"/>
            <a:ext cx="7536000" cy="3835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Key point #1</a:t>
            </a:r>
            <a:r>
              <a:rPr lang="en"/>
              <a:t> 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accent5"/>
                </a:solidFill>
              </a:rPr>
              <a:t>All living things multiply after their own kind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283100" y="712150"/>
            <a:ext cx="7458000" cy="3835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Key point #2 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accent5"/>
                </a:solidFill>
              </a:rPr>
              <a:t>In Adam sin abounds and death reigns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283100" y="712150"/>
            <a:ext cx="7743900" cy="3835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Key point #3 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accent5"/>
                </a:solidFill>
              </a:rPr>
              <a:t>You can only have one of two spiritual fathers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283100" y="712150"/>
            <a:ext cx="7870500" cy="3835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Key point #4 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solidFill>
                  <a:schemeClr val="accent5"/>
                </a:solidFill>
              </a:rPr>
              <a:t>Only in Christ does grace abound and reign through righteousness unto eternal life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wiss-2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