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Roboto Slab Light"/>
      <p:regular r:id="rId31"/>
      <p:bold r:id="rId32"/>
    </p:embeddedFont>
    <p:embeddedFont>
      <p:font typeface="Roboto Slab"/>
      <p:regular r:id="rId33"/>
      <p:bold r:id="rId34"/>
    </p:embeddedFont>
    <p:embeddedFont>
      <p:font typeface="Roboto"/>
      <p:regular r:id="rId35"/>
      <p:bold r:id="rId36"/>
      <p:italic r:id="rId37"/>
      <p:boldItalic r:id="rId38"/>
    </p:embeddedFont>
    <p:embeddedFont>
      <p:font typeface="Squada One"/>
      <p:regular r:id="rId39"/>
    </p:embeddedFont>
    <p:embeddedFont>
      <p:font typeface="Nunito Sans SemiBold"/>
      <p:regular r:id="rId40"/>
      <p:bold r:id="rId41"/>
      <p:italic r:id="rId42"/>
      <p:boldItalic r:id="rId43"/>
    </p:embeddedFont>
    <p:embeddedFont>
      <p:font typeface="Roboto Light"/>
      <p:regular r:id="rId44"/>
      <p:bold r:id="rId45"/>
      <p:italic r:id="rId46"/>
      <p:boldItalic r:id="rId47"/>
    </p:embeddedFont>
    <p:embeddedFont>
      <p:font typeface="Nunito Sans ExtraBold"/>
      <p:bold r:id="rId48"/>
      <p:boldItalic r:id="rId49"/>
    </p:embeddedFont>
    <p:embeddedFont>
      <p:font typeface="Nunito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NunitoSansSemiBold-regular.fntdata"/><Relationship Id="rId42" Type="http://schemas.openxmlformats.org/officeDocument/2006/relationships/font" Target="fonts/NunitoSansSemiBold-italic.fntdata"/><Relationship Id="rId41" Type="http://schemas.openxmlformats.org/officeDocument/2006/relationships/font" Target="fonts/NunitoSansSemiBold-bold.fntdata"/><Relationship Id="rId44" Type="http://schemas.openxmlformats.org/officeDocument/2006/relationships/font" Target="fonts/RobotoLight-regular.fntdata"/><Relationship Id="rId43" Type="http://schemas.openxmlformats.org/officeDocument/2006/relationships/font" Target="fonts/NunitoSansSemiBold-boldItalic.fntdata"/><Relationship Id="rId46" Type="http://schemas.openxmlformats.org/officeDocument/2006/relationships/font" Target="fonts/RobotoLight-italic.fntdata"/><Relationship Id="rId45" Type="http://schemas.openxmlformats.org/officeDocument/2006/relationships/font" Target="fonts/Roboto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unitoSansExtraBold-bold.fntdata"/><Relationship Id="rId47" Type="http://schemas.openxmlformats.org/officeDocument/2006/relationships/font" Target="fonts/RobotoLight-boldItalic.fntdata"/><Relationship Id="rId49" Type="http://schemas.openxmlformats.org/officeDocument/2006/relationships/font" Target="fonts/NunitoSansExtraBold-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SlabLight-regular.fntdata"/><Relationship Id="rId30" Type="http://schemas.openxmlformats.org/officeDocument/2006/relationships/slide" Target="slides/slide26.xml"/><Relationship Id="rId33" Type="http://schemas.openxmlformats.org/officeDocument/2006/relationships/font" Target="fonts/RobotoSlab-regular.fntdata"/><Relationship Id="rId32" Type="http://schemas.openxmlformats.org/officeDocument/2006/relationships/font" Target="fonts/RobotoSlabLight-bold.fntdata"/><Relationship Id="rId35" Type="http://schemas.openxmlformats.org/officeDocument/2006/relationships/font" Target="fonts/Roboto-regular.fntdata"/><Relationship Id="rId34" Type="http://schemas.openxmlformats.org/officeDocument/2006/relationships/font" Target="fonts/RobotoSlab-bold.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SquadaOne-regular.fntdata"/><Relationship Id="rId38" Type="http://schemas.openxmlformats.org/officeDocument/2006/relationships/font" Target="fonts/Robot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NunitoSans-bold.fntdata"/><Relationship Id="rId50" Type="http://schemas.openxmlformats.org/officeDocument/2006/relationships/font" Target="fonts/NunitoSans-regular.fntdata"/><Relationship Id="rId53" Type="http://schemas.openxmlformats.org/officeDocument/2006/relationships/font" Target="fonts/NunitoSans-boldItalic.fntdata"/><Relationship Id="rId52" Type="http://schemas.openxmlformats.org/officeDocument/2006/relationships/font" Target="fonts/Nunito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5c252506d2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5c252506d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5c252506d2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5c252506d2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5c252506d2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5c252506d2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5c252506d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5c252506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5c252506d2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5c252506d2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5c252506d2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5c252506d2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5c252506d2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5c252506d2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5c252506d2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5c252506d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5c252506d2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5c252506d2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5c252506d2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5c252506d2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5c252506d2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5c252506d2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5c252506d2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5c252506d2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5c252506d2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5c252506d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5c252506d2_0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5c252506d2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c252506d2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5c252506d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5c252506d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5c252506d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OPENING">
  <p:cSld name="Diapositiva de título">
    <p:bg>
      <p:bgPr>
        <a:gradFill>
          <a:gsLst>
            <a:gs pos="0">
              <a:srgbClr val="0C2E3A"/>
            </a:gs>
            <a:gs pos="100000">
              <a:srgbClr val="110F16"/>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2"/>
          <p:cNvSpPr/>
          <p:nvPr/>
        </p:nvSpPr>
        <p:spPr>
          <a:xfrm flipH="1">
            <a:off x="645900" y="1217100"/>
            <a:ext cx="7260900" cy="2717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0" y="1299294"/>
            <a:ext cx="2964712" cy="3316107"/>
          </a:xfrm>
          <a:custGeom>
            <a:rect b="b" l="l" r="r" t="t"/>
            <a:pathLst>
              <a:path extrusionOk="0" h="57273" w="51204">
                <a:moveTo>
                  <a:pt x="8598" y="1"/>
                </a:moveTo>
                <a:lnTo>
                  <a:pt x="0" y="21597"/>
                </a:lnTo>
                <a:lnTo>
                  <a:pt x="11012" y="45939"/>
                </a:lnTo>
                <a:cubicBezTo>
                  <a:pt x="11012" y="45939"/>
                  <a:pt x="26937" y="57273"/>
                  <a:pt x="34889" y="57273"/>
                </a:cubicBezTo>
                <a:cubicBezTo>
                  <a:pt x="35092" y="57273"/>
                  <a:pt x="35289" y="57265"/>
                  <a:pt x="35482" y="57250"/>
                </a:cubicBezTo>
                <a:cubicBezTo>
                  <a:pt x="43193" y="56631"/>
                  <a:pt x="51204" y="42938"/>
                  <a:pt x="45960" y="35023"/>
                </a:cubicBezTo>
                <a:cubicBezTo>
                  <a:pt x="44317" y="32544"/>
                  <a:pt x="41903" y="31781"/>
                  <a:pt x="39361" y="31781"/>
                </a:cubicBezTo>
                <a:cubicBezTo>
                  <a:pt x="35279" y="31781"/>
                  <a:pt x="30867" y="33751"/>
                  <a:pt x="28798" y="33751"/>
                </a:cubicBezTo>
                <a:cubicBezTo>
                  <a:pt x="28042" y="33751"/>
                  <a:pt x="27599" y="33488"/>
                  <a:pt x="27599" y="32770"/>
                </a:cubicBezTo>
                <a:cubicBezTo>
                  <a:pt x="27599" y="28871"/>
                  <a:pt x="38515" y="24994"/>
                  <a:pt x="36753" y="15007"/>
                </a:cubicBezTo>
                <a:cubicBezTo>
                  <a:pt x="34446" y="1976"/>
                  <a:pt x="8598" y="1"/>
                  <a:pt x="8598" y="1"/>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2475" y="1807662"/>
            <a:ext cx="3358026" cy="3335793"/>
          </a:xfrm>
          <a:custGeom>
            <a:rect b="b" l="l" r="r" t="t"/>
            <a:pathLst>
              <a:path extrusionOk="0" h="57613" w="57997">
                <a:moveTo>
                  <a:pt x="10584" y="0"/>
                </a:moveTo>
                <a:cubicBezTo>
                  <a:pt x="10895" y="4689"/>
                  <a:pt x="14494" y="9998"/>
                  <a:pt x="14195" y="14643"/>
                </a:cubicBezTo>
                <a:cubicBezTo>
                  <a:pt x="13746" y="21597"/>
                  <a:pt x="0" y="20197"/>
                  <a:pt x="321" y="27759"/>
                </a:cubicBezTo>
                <a:cubicBezTo>
                  <a:pt x="641" y="35322"/>
                  <a:pt x="14771" y="31082"/>
                  <a:pt x="13458" y="42873"/>
                </a:cubicBezTo>
                <a:cubicBezTo>
                  <a:pt x="12470" y="51745"/>
                  <a:pt x="16227" y="55433"/>
                  <a:pt x="21239" y="55433"/>
                </a:cubicBezTo>
                <a:cubicBezTo>
                  <a:pt x="22894" y="55433"/>
                  <a:pt x="24686" y="55031"/>
                  <a:pt x="26489" y="54280"/>
                </a:cubicBezTo>
                <a:cubicBezTo>
                  <a:pt x="30728" y="52514"/>
                  <a:pt x="35329" y="51271"/>
                  <a:pt x="39235" y="51271"/>
                </a:cubicBezTo>
                <a:cubicBezTo>
                  <a:pt x="43832" y="51271"/>
                  <a:pt x="47464" y="52993"/>
                  <a:pt x="48406" y="57613"/>
                </a:cubicBezTo>
                <a:lnTo>
                  <a:pt x="57997" y="57613"/>
                </a:lnTo>
                <a:cubicBezTo>
                  <a:pt x="52464" y="53276"/>
                  <a:pt x="55412" y="45767"/>
                  <a:pt x="51001" y="41858"/>
                </a:cubicBezTo>
                <a:cubicBezTo>
                  <a:pt x="49295" y="40343"/>
                  <a:pt x="47314" y="39797"/>
                  <a:pt x="45253" y="39797"/>
                </a:cubicBezTo>
                <a:cubicBezTo>
                  <a:pt x="39952" y="39797"/>
                  <a:pt x="34117" y="43403"/>
                  <a:pt x="31068" y="43403"/>
                </a:cubicBezTo>
                <a:cubicBezTo>
                  <a:pt x="30230" y="43403"/>
                  <a:pt x="29602" y="43131"/>
                  <a:pt x="29254" y="42435"/>
                </a:cubicBezTo>
                <a:cubicBezTo>
                  <a:pt x="27151" y="38227"/>
                  <a:pt x="30921" y="35204"/>
                  <a:pt x="26659" y="32620"/>
                </a:cubicBezTo>
                <a:cubicBezTo>
                  <a:pt x="25858" y="32128"/>
                  <a:pt x="24555" y="31957"/>
                  <a:pt x="23071" y="31829"/>
                </a:cubicBezTo>
                <a:cubicBezTo>
                  <a:pt x="20411" y="31583"/>
                  <a:pt x="17741" y="31573"/>
                  <a:pt x="19354" y="27759"/>
                </a:cubicBezTo>
                <a:cubicBezTo>
                  <a:pt x="21191" y="23423"/>
                  <a:pt x="29992" y="20091"/>
                  <a:pt x="25784" y="11204"/>
                </a:cubicBezTo>
                <a:cubicBezTo>
                  <a:pt x="23199" y="5757"/>
                  <a:pt x="15872" y="2051"/>
                  <a:pt x="10584" y="0"/>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593150" y="1295108"/>
            <a:ext cx="1550864" cy="3792135"/>
          </a:xfrm>
          <a:custGeom>
            <a:rect b="b" l="l" r="r" t="t"/>
            <a:pathLst>
              <a:path extrusionOk="0" h="52784" w="21587">
                <a:moveTo>
                  <a:pt x="14180" y="0"/>
                </a:moveTo>
                <a:cubicBezTo>
                  <a:pt x="13936" y="0"/>
                  <a:pt x="13684" y="8"/>
                  <a:pt x="13426" y="24"/>
                </a:cubicBezTo>
                <a:cubicBezTo>
                  <a:pt x="13191" y="1124"/>
                  <a:pt x="12924" y="2181"/>
                  <a:pt x="12593" y="3121"/>
                </a:cubicBezTo>
                <a:cubicBezTo>
                  <a:pt x="9325" y="12542"/>
                  <a:pt x="1207" y="11356"/>
                  <a:pt x="588" y="16013"/>
                </a:cubicBezTo>
                <a:cubicBezTo>
                  <a:pt x="0" y="20424"/>
                  <a:pt x="5907" y="19901"/>
                  <a:pt x="6954" y="24397"/>
                </a:cubicBezTo>
                <a:cubicBezTo>
                  <a:pt x="8342" y="30347"/>
                  <a:pt x="961" y="32547"/>
                  <a:pt x="3888" y="43591"/>
                </a:cubicBezTo>
                <a:cubicBezTo>
                  <a:pt x="6046" y="51713"/>
                  <a:pt x="15827" y="52784"/>
                  <a:pt x="20874" y="52784"/>
                </a:cubicBezTo>
                <a:cubicBezTo>
                  <a:pt x="21124" y="52784"/>
                  <a:pt x="21362" y="52781"/>
                  <a:pt x="21586" y="52777"/>
                </a:cubicBezTo>
                <a:lnTo>
                  <a:pt x="21586" y="42106"/>
                </a:lnTo>
                <a:cubicBezTo>
                  <a:pt x="17132" y="40782"/>
                  <a:pt x="13479" y="37353"/>
                  <a:pt x="12508" y="30347"/>
                </a:cubicBezTo>
                <a:cubicBezTo>
                  <a:pt x="11546" y="23436"/>
                  <a:pt x="16246" y="14988"/>
                  <a:pt x="18275" y="8077"/>
                </a:cubicBezTo>
                <a:cubicBezTo>
                  <a:pt x="19140" y="5119"/>
                  <a:pt x="18980" y="1872"/>
                  <a:pt x="17165" y="664"/>
                </a:cubicBezTo>
                <a:cubicBezTo>
                  <a:pt x="16485" y="209"/>
                  <a:pt x="15432" y="0"/>
                  <a:pt x="14180" y="0"/>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99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0" y="0"/>
            <a:ext cx="2956721" cy="5143431"/>
          </a:xfrm>
          <a:custGeom>
            <a:rect b="b" l="l" r="r" t="t"/>
            <a:pathLst>
              <a:path extrusionOk="0" h="88833" w="51066">
                <a:moveTo>
                  <a:pt x="0" y="0"/>
                </a:moveTo>
                <a:lnTo>
                  <a:pt x="0" y="88833"/>
                </a:lnTo>
                <a:lnTo>
                  <a:pt x="49485" y="88833"/>
                </a:lnTo>
                <a:cubicBezTo>
                  <a:pt x="48543" y="84213"/>
                  <a:pt x="44911" y="82491"/>
                  <a:pt x="40314" y="82491"/>
                </a:cubicBezTo>
                <a:cubicBezTo>
                  <a:pt x="36408" y="82491"/>
                  <a:pt x="31807" y="83734"/>
                  <a:pt x="27568" y="85500"/>
                </a:cubicBezTo>
                <a:cubicBezTo>
                  <a:pt x="25765" y="86251"/>
                  <a:pt x="23973" y="86653"/>
                  <a:pt x="22318" y="86653"/>
                </a:cubicBezTo>
                <a:cubicBezTo>
                  <a:pt x="17306" y="86653"/>
                  <a:pt x="13549" y="82965"/>
                  <a:pt x="14537" y="74093"/>
                </a:cubicBezTo>
                <a:cubicBezTo>
                  <a:pt x="15850" y="62302"/>
                  <a:pt x="1720" y="66542"/>
                  <a:pt x="1400" y="58979"/>
                </a:cubicBezTo>
                <a:cubicBezTo>
                  <a:pt x="1079" y="51417"/>
                  <a:pt x="14825" y="52817"/>
                  <a:pt x="15274" y="45863"/>
                </a:cubicBezTo>
                <a:cubicBezTo>
                  <a:pt x="15722" y="38900"/>
                  <a:pt x="7424" y="30494"/>
                  <a:pt x="14537" y="24822"/>
                </a:cubicBezTo>
                <a:cubicBezTo>
                  <a:pt x="17520" y="22447"/>
                  <a:pt x="21645" y="22322"/>
                  <a:pt x="26088" y="22322"/>
                </a:cubicBezTo>
                <a:cubicBezTo>
                  <a:pt x="26612" y="22322"/>
                  <a:pt x="27140" y="22324"/>
                  <a:pt x="27671" y="22324"/>
                </a:cubicBezTo>
                <a:cubicBezTo>
                  <a:pt x="33394" y="22324"/>
                  <a:pt x="39475" y="22122"/>
                  <a:pt x="44230" y="17367"/>
                </a:cubicBezTo>
                <a:cubicBezTo>
                  <a:pt x="49046" y="12550"/>
                  <a:pt x="50724" y="5960"/>
                  <a:pt x="51065" y="0"/>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550351" y="0"/>
            <a:ext cx="2593658" cy="4320177"/>
          </a:xfrm>
          <a:custGeom>
            <a:rect b="b" l="l" r="r" t="t"/>
            <a:pathLst>
              <a:path extrusionOk="0" h="60134" w="36102">
                <a:moveTo>
                  <a:pt x="0" y="0"/>
                </a:moveTo>
                <a:cubicBezTo>
                  <a:pt x="566" y="2233"/>
                  <a:pt x="2585" y="6804"/>
                  <a:pt x="9634" y="7103"/>
                </a:cubicBezTo>
                <a:cubicBezTo>
                  <a:pt x="9780" y="7109"/>
                  <a:pt x="9926" y="7112"/>
                  <a:pt x="10073" y="7112"/>
                </a:cubicBezTo>
                <a:cubicBezTo>
                  <a:pt x="15462" y="7112"/>
                  <a:pt x="22105" y="3128"/>
                  <a:pt x="25894" y="3128"/>
                </a:cubicBezTo>
                <a:cubicBezTo>
                  <a:pt x="27071" y="3128"/>
                  <a:pt x="27972" y="3512"/>
                  <a:pt x="28475" y="4518"/>
                </a:cubicBezTo>
                <a:cubicBezTo>
                  <a:pt x="29565" y="6686"/>
                  <a:pt x="27738" y="12133"/>
                  <a:pt x="20389" y="16085"/>
                </a:cubicBezTo>
                <a:cubicBezTo>
                  <a:pt x="12785" y="20176"/>
                  <a:pt x="7466" y="20561"/>
                  <a:pt x="6996" y="23808"/>
                </a:cubicBezTo>
                <a:cubicBezTo>
                  <a:pt x="6700" y="25856"/>
                  <a:pt x="8069" y="27061"/>
                  <a:pt x="9838" y="27061"/>
                </a:cubicBezTo>
                <a:cubicBezTo>
                  <a:pt x="11002" y="27061"/>
                  <a:pt x="12340" y="26538"/>
                  <a:pt x="13490" y="25389"/>
                </a:cubicBezTo>
                <a:cubicBezTo>
                  <a:pt x="15092" y="23787"/>
                  <a:pt x="17036" y="21938"/>
                  <a:pt x="19482" y="20571"/>
                </a:cubicBezTo>
                <a:cubicBezTo>
                  <a:pt x="22293" y="19013"/>
                  <a:pt x="25960" y="18031"/>
                  <a:pt x="28689" y="18031"/>
                </a:cubicBezTo>
                <a:cubicBezTo>
                  <a:pt x="29942" y="18031"/>
                  <a:pt x="30997" y="18238"/>
                  <a:pt x="31680" y="18691"/>
                </a:cubicBezTo>
                <a:cubicBezTo>
                  <a:pt x="33495" y="19899"/>
                  <a:pt x="33655" y="23146"/>
                  <a:pt x="32790" y="26104"/>
                </a:cubicBezTo>
                <a:cubicBezTo>
                  <a:pt x="30761" y="33015"/>
                  <a:pt x="26061" y="41463"/>
                  <a:pt x="27023" y="48374"/>
                </a:cubicBezTo>
                <a:cubicBezTo>
                  <a:pt x="27994" y="55380"/>
                  <a:pt x="31647" y="58809"/>
                  <a:pt x="36101" y="60133"/>
                </a:cubicBezTo>
                <a:lnTo>
                  <a:pt x="36101" y="0"/>
                </a:lnTo>
                <a:close/>
              </a:path>
            </a:pathLst>
          </a:custGeom>
          <a:gradFill>
            <a:gsLst>
              <a:gs pos="0">
                <a:srgbClr val="0C2E3A"/>
              </a:gs>
              <a:gs pos="100000">
                <a:srgbClr val="110F16"/>
              </a:gs>
            </a:gsLst>
            <a:path path="circle">
              <a:fillToRect b="50%" l="50%" r="50%" t="50%"/>
            </a:path>
            <a:tileRect/>
          </a:gradFill>
          <a:ln>
            <a:noFill/>
          </a:ln>
          <a:effectLst>
            <a:outerShdw blurRad="142875" rotWithShape="0" algn="bl" dir="99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ph type="ctrTitle"/>
          </p:nvPr>
        </p:nvSpPr>
        <p:spPr>
          <a:xfrm>
            <a:off x="1232914" y="1646636"/>
            <a:ext cx="6634500" cy="12414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rgbClr val="FFFFFF"/>
              </a:buClr>
              <a:buSzPts val="7200"/>
              <a:buNone/>
              <a:defRPr b="0" sz="7200">
                <a:solidFill>
                  <a:srgbClr val="FFFFFF"/>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23" name="Google Shape;23;p2"/>
          <p:cNvSpPr txBox="1"/>
          <p:nvPr>
            <p:ph idx="1" type="subTitle"/>
          </p:nvPr>
        </p:nvSpPr>
        <p:spPr>
          <a:xfrm>
            <a:off x="3084811" y="2812511"/>
            <a:ext cx="2930400" cy="380400"/>
          </a:xfrm>
          <a:prstGeom prst="rect">
            <a:avLst/>
          </a:prstGeom>
          <a:noFill/>
          <a:ln>
            <a:noFill/>
          </a:ln>
        </p:spPr>
        <p:txBody>
          <a:bodyPr anchorCtr="0" anchor="t" bIns="34275" lIns="68575" spcFirstLastPara="1" rIns="68575" wrap="square" tIns="34275"/>
          <a:lstStyle>
            <a:lvl1pPr lvl="0" rtl="0" algn="ctr">
              <a:lnSpc>
                <a:spcPct val="90000"/>
              </a:lnSpc>
              <a:spcBef>
                <a:spcPts val="800"/>
              </a:spcBef>
              <a:spcAft>
                <a:spcPts val="0"/>
              </a:spcAft>
              <a:buClr>
                <a:srgbClr val="FFFFFF"/>
              </a:buClr>
              <a:buSzPts val="1200"/>
              <a:buNone/>
              <a:defRPr sz="1200">
                <a:solidFill>
                  <a:srgbClr val="FFFFFF"/>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1 1">
  <p:cSld name="2_Título y objetos_1">
    <p:bg>
      <p:bgPr>
        <a:gradFill>
          <a:gsLst>
            <a:gs pos="0">
              <a:srgbClr val="0C2E3A"/>
            </a:gs>
            <a:gs pos="100000">
              <a:srgbClr val="110F16"/>
            </a:gs>
          </a:gsLst>
          <a:path path="circle">
            <a:fillToRect b="50%" l="50%" r="50%" t="50%"/>
          </a:path>
          <a:tileRect/>
        </a:gradFill>
      </p:bgPr>
    </p:bg>
    <p:spTree>
      <p:nvGrpSpPr>
        <p:cNvPr id="115" name="Shape 115"/>
        <p:cNvGrpSpPr/>
        <p:nvPr/>
      </p:nvGrpSpPr>
      <p:grpSpPr>
        <a:xfrm>
          <a:off x="0" y="0"/>
          <a:ext cx="0" cy="0"/>
          <a:chOff x="0" y="0"/>
          <a:chExt cx="0" cy="0"/>
        </a:xfrm>
      </p:grpSpPr>
      <p:sp>
        <p:nvSpPr>
          <p:cNvPr id="116" name="Google Shape;116;p11"/>
          <p:cNvSpPr/>
          <p:nvPr/>
        </p:nvSpPr>
        <p:spPr>
          <a:xfrm>
            <a:off x="2487950" y="-168499"/>
            <a:ext cx="4263000" cy="25170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rot="5400000">
            <a:off x="3934472" y="-59473"/>
            <a:ext cx="5361831" cy="5057276"/>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txBox="1"/>
          <p:nvPr>
            <p:ph type="ctrTitle"/>
          </p:nvPr>
        </p:nvSpPr>
        <p:spPr>
          <a:xfrm>
            <a:off x="19" y="2446475"/>
            <a:ext cx="9144000" cy="4644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3000"/>
              <a:buNone/>
              <a:defRPr b="0" sz="3000">
                <a:solidFill>
                  <a:srgbClr val="FFFFFF"/>
                </a:solidFill>
              </a:defRPr>
            </a:lvl1pPr>
            <a:lvl2pPr lvl="1" rtl="0" algn="ctr">
              <a:spcBef>
                <a:spcPts val="0"/>
              </a:spcBef>
              <a:spcAft>
                <a:spcPts val="0"/>
              </a:spcAft>
              <a:buClr>
                <a:srgbClr val="FFFFFF"/>
              </a:buClr>
              <a:buSzPts val="3000"/>
              <a:buNone/>
              <a:defRPr sz="3000">
                <a:solidFill>
                  <a:srgbClr val="FFFFFF"/>
                </a:solidFill>
              </a:defRPr>
            </a:lvl2pPr>
            <a:lvl3pPr lvl="2" rtl="0" algn="ctr">
              <a:spcBef>
                <a:spcPts val="0"/>
              </a:spcBef>
              <a:spcAft>
                <a:spcPts val="0"/>
              </a:spcAft>
              <a:buClr>
                <a:srgbClr val="FFFFFF"/>
              </a:buClr>
              <a:buSzPts val="3000"/>
              <a:buNone/>
              <a:defRPr sz="3000">
                <a:solidFill>
                  <a:srgbClr val="FFFFFF"/>
                </a:solidFill>
              </a:defRPr>
            </a:lvl3pPr>
            <a:lvl4pPr lvl="3" rtl="0" algn="ctr">
              <a:spcBef>
                <a:spcPts val="0"/>
              </a:spcBef>
              <a:spcAft>
                <a:spcPts val="0"/>
              </a:spcAft>
              <a:buClr>
                <a:srgbClr val="FFFFFF"/>
              </a:buClr>
              <a:buSzPts val="3000"/>
              <a:buNone/>
              <a:defRPr sz="3000">
                <a:solidFill>
                  <a:srgbClr val="FFFFFF"/>
                </a:solidFill>
              </a:defRPr>
            </a:lvl4pPr>
            <a:lvl5pPr lvl="4" rtl="0" algn="ctr">
              <a:spcBef>
                <a:spcPts val="0"/>
              </a:spcBef>
              <a:spcAft>
                <a:spcPts val="0"/>
              </a:spcAft>
              <a:buClr>
                <a:srgbClr val="FFFFFF"/>
              </a:buClr>
              <a:buSzPts val="3000"/>
              <a:buNone/>
              <a:defRPr sz="3000">
                <a:solidFill>
                  <a:srgbClr val="FFFFFF"/>
                </a:solidFill>
              </a:defRPr>
            </a:lvl5pPr>
            <a:lvl6pPr lvl="5" rtl="0" algn="ctr">
              <a:spcBef>
                <a:spcPts val="0"/>
              </a:spcBef>
              <a:spcAft>
                <a:spcPts val="0"/>
              </a:spcAft>
              <a:buClr>
                <a:srgbClr val="FFFFFF"/>
              </a:buClr>
              <a:buSzPts val="3000"/>
              <a:buNone/>
              <a:defRPr sz="3000">
                <a:solidFill>
                  <a:srgbClr val="FFFFFF"/>
                </a:solidFill>
              </a:defRPr>
            </a:lvl6pPr>
            <a:lvl7pPr lvl="6" rtl="0" algn="ctr">
              <a:spcBef>
                <a:spcPts val="0"/>
              </a:spcBef>
              <a:spcAft>
                <a:spcPts val="0"/>
              </a:spcAft>
              <a:buClr>
                <a:srgbClr val="FFFFFF"/>
              </a:buClr>
              <a:buSzPts val="3000"/>
              <a:buNone/>
              <a:defRPr sz="3000">
                <a:solidFill>
                  <a:srgbClr val="FFFFFF"/>
                </a:solidFill>
              </a:defRPr>
            </a:lvl7pPr>
            <a:lvl8pPr lvl="7" rtl="0" algn="ctr">
              <a:spcBef>
                <a:spcPts val="0"/>
              </a:spcBef>
              <a:spcAft>
                <a:spcPts val="0"/>
              </a:spcAft>
              <a:buClr>
                <a:srgbClr val="FFFFFF"/>
              </a:buClr>
              <a:buSzPts val="3000"/>
              <a:buNone/>
              <a:defRPr sz="3000">
                <a:solidFill>
                  <a:srgbClr val="FFFFFF"/>
                </a:solidFill>
              </a:defRPr>
            </a:lvl8pPr>
            <a:lvl9pPr lvl="8" rtl="0" algn="ctr">
              <a:spcBef>
                <a:spcPts val="0"/>
              </a:spcBef>
              <a:spcAft>
                <a:spcPts val="0"/>
              </a:spcAft>
              <a:buClr>
                <a:srgbClr val="FFFFFF"/>
              </a:buClr>
              <a:buSzPts val="3000"/>
              <a:buNone/>
              <a:defRPr sz="3000">
                <a:solidFill>
                  <a:srgbClr val="FFFFFF"/>
                </a:solidFill>
              </a:defRPr>
            </a:lvl9pPr>
          </a:lstStyle>
          <a:p/>
        </p:txBody>
      </p:sp>
      <p:sp>
        <p:nvSpPr>
          <p:cNvPr id="119" name="Google Shape;119;p11"/>
          <p:cNvSpPr txBox="1"/>
          <p:nvPr>
            <p:ph idx="1" type="subTitle"/>
          </p:nvPr>
        </p:nvSpPr>
        <p:spPr>
          <a:xfrm>
            <a:off x="3244369" y="2862763"/>
            <a:ext cx="2655300" cy="792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2800"/>
              <a:buNone/>
              <a:defRPr sz="2800">
                <a:solidFill>
                  <a:srgbClr val="FFFFFF"/>
                </a:solidFill>
              </a:defRPr>
            </a:lvl2pPr>
            <a:lvl3pPr lvl="2" rtl="0" algn="ctr">
              <a:lnSpc>
                <a:spcPct val="100000"/>
              </a:lnSpc>
              <a:spcBef>
                <a:spcPts val="400"/>
              </a:spcBef>
              <a:spcAft>
                <a:spcPts val="0"/>
              </a:spcAft>
              <a:buClr>
                <a:srgbClr val="FFFFFF"/>
              </a:buClr>
              <a:buSzPts val="2800"/>
              <a:buNone/>
              <a:defRPr sz="2800">
                <a:solidFill>
                  <a:srgbClr val="FFFFFF"/>
                </a:solidFill>
              </a:defRPr>
            </a:lvl3pPr>
            <a:lvl4pPr lvl="3" rtl="0" algn="ctr">
              <a:lnSpc>
                <a:spcPct val="100000"/>
              </a:lnSpc>
              <a:spcBef>
                <a:spcPts val="400"/>
              </a:spcBef>
              <a:spcAft>
                <a:spcPts val="0"/>
              </a:spcAft>
              <a:buClr>
                <a:srgbClr val="FFFFFF"/>
              </a:buClr>
              <a:buSzPts val="2800"/>
              <a:buNone/>
              <a:defRPr sz="2800">
                <a:solidFill>
                  <a:srgbClr val="FFFFFF"/>
                </a:solidFill>
              </a:defRPr>
            </a:lvl4pPr>
            <a:lvl5pPr lvl="4" rtl="0" algn="ctr">
              <a:lnSpc>
                <a:spcPct val="100000"/>
              </a:lnSpc>
              <a:spcBef>
                <a:spcPts val="400"/>
              </a:spcBef>
              <a:spcAft>
                <a:spcPts val="0"/>
              </a:spcAft>
              <a:buClr>
                <a:srgbClr val="FFFFFF"/>
              </a:buClr>
              <a:buSzPts val="2800"/>
              <a:buNone/>
              <a:defRPr sz="2800">
                <a:solidFill>
                  <a:srgbClr val="FFFFFF"/>
                </a:solidFill>
              </a:defRPr>
            </a:lvl5pPr>
            <a:lvl6pPr lvl="5" rtl="0" algn="ctr">
              <a:lnSpc>
                <a:spcPct val="100000"/>
              </a:lnSpc>
              <a:spcBef>
                <a:spcPts val="400"/>
              </a:spcBef>
              <a:spcAft>
                <a:spcPts val="0"/>
              </a:spcAft>
              <a:buClr>
                <a:srgbClr val="FFFFFF"/>
              </a:buClr>
              <a:buSzPts val="2800"/>
              <a:buNone/>
              <a:defRPr sz="2800">
                <a:solidFill>
                  <a:srgbClr val="FFFFFF"/>
                </a:solidFill>
              </a:defRPr>
            </a:lvl6pPr>
            <a:lvl7pPr lvl="6" rtl="0" algn="ctr">
              <a:lnSpc>
                <a:spcPct val="100000"/>
              </a:lnSpc>
              <a:spcBef>
                <a:spcPts val="400"/>
              </a:spcBef>
              <a:spcAft>
                <a:spcPts val="0"/>
              </a:spcAft>
              <a:buClr>
                <a:srgbClr val="FFFFFF"/>
              </a:buClr>
              <a:buSzPts val="2800"/>
              <a:buNone/>
              <a:defRPr sz="2800">
                <a:solidFill>
                  <a:srgbClr val="FFFFFF"/>
                </a:solidFill>
              </a:defRPr>
            </a:lvl7pPr>
            <a:lvl8pPr lvl="7" rtl="0" algn="ctr">
              <a:lnSpc>
                <a:spcPct val="100000"/>
              </a:lnSpc>
              <a:spcBef>
                <a:spcPts val="400"/>
              </a:spcBef>
              <a:spcAft>
                <a:spcPts val="0"/>
              </a:spcAft>
              <a:buClr>
                <a:srgbClr val="FFFFFF"/>
              </a:buClr>
              <a:buSzPts val="2800"/>
              <a:buNone/>
              <a:defRPr sz="2800">
                <a:solidFill>
                  <a:srgbClr val="FFFFFF"/>
                </a:solidFill>
              </a:defRPr>
            </a:lvl8pPr>
            <a:lvl9pPr lvl="8" rtl="0" algn="ctr">
              <a:lnSpc>
                <a:spcPct val="100000"/>
              </a:lnSpc>
              <a:spcBef>
                <a:spcPts val="400"/>
              </a:spcBef>
              <a:spcAft>
                <a:spcPts val="0"/>
              </a:spcAft>
              <a:buClr>
                <a:srgbClr val="FFFFFF"/>
              </a:buClr>
              <a:buSzPts val="2800"/>
              <a:buNone/>
              <a:defRPr sz="2800">
                <a:solidFill>
                  <a:srgbClr val="FFFFFF"/>
                </a:solidFill>
              </a:defRPr>
            </a:lvl9pPr>
          </a:lstStyle>
          <a:p/>
        </p:txBody>
      </p:sp>
      <p:sp>
        <p:nvSpPr>
          <p:cNvPr id="120" name="Google Shape;120;p11"/>
          <p:cNvSpPr txBox="1"/>
          <p:nvPr>
            <p:ph idx="2" type="ctrTitle"/>
          </p:nvPr>
        </p:nvSpPr>
        <p:spPr>
          <a:xfrm>
            <a:off x="2393097" y="1850875"/>
            <a:ext cx="4357800" cy="4644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3000"/>
              <a:buNone/>
              <a:defRPr b="0" sz="3000">
                <a:solidFill>
                  <a:srgbClr val="FFFFFF"/>
                </a:solidFill>
              </a:defRPr>
            </a:lvl1pPr>
            <a:lvl2pPr lvl="1" rtl="0" algn="ctr">
              <a:spcBef>
                <a:spcPts val="0"/>
              </a:spcBef>
              <a:spcAft>
                <a:spcPts val="0"/>
              </a:spcAft>
              <a:buClr>
                <a:srgbClr val="FFFFFF"/>
              </a:buClr>
              <a:buSzPts val="3000"/>
              <a:buNone/>
              <a:defRPr sz="3000">
                <a:solidFill>
                  <a:srgbClr val="FFFFFF"/>
                </a:solidFill>
              </a:defRPr>
            </a:lvl2pPr>
            <a:lvl3pPr lvl="2" rtl="0" algn="ctr">
              <a:spcBef>
                <a:spcPts val="0"/>
              </a:spcBef>
              <a:spcAft>
                <a:spcPts val="0"/>
              </a:spcAft>
              <a:buClr>
                <a:srgbClr val="FFFFFF"/>
              </a:buClr>
              <a:buSzPts val="3000"/>
              <a:buNone/>
              <a:defRPr sz="3000">
                <a:solidFill>
                  <a:srgbClr val="FFFFFF"/>
                </a:solidFill>
              </a:defRPr>
            </a:lvl3pPr>
            <a:lvl4pPr lvl="3" rtl="0" algn="ctr">
              <a:spcBef>
                <a:spcPts val="0"/>
              </a:spcBef>
              <a:spcAft>
                <a:spcPts val="0"/>
              </a:spcAft>
              <a:buClr>
                <a:srgbClr val="FFFFFF"/>
              </a:buClr>
              <a:buSzPts val="3000"/>
              <a:buNone/>
              <a:defRPr sz="3000">
                <a:solidFill>
                  <a:srgbClr val="FFFFFF"/>
                </a:solidFill>
              </a:defRPr>
            </a:lvl4pPr>
            <a:lvl5pPr lvl="4" rtl="0" algn="ctr">
              <a:spcBef>
                <a:spcPts val="0"/>
              </a:spcBef>
              <a:spcAft>
                <a:spcPts val="0"/>
              </a:spcAft>
              <a:buClr>
                <a:srgbClr val="FFFFFF"/>
              </a:buClr>
              <a:buSzPts val="3000"/>
              <a:buNone/>
              <a:defRPr sz="3000">
                <a:solidFill>
                  <a:srgbClr val="FFFFFF"/>
                </a:solidFill>
              </a:defRPr>
            </a:lvl5pPr>
            <a:lvl6pPr lvl="5" rtl="0" algn="ctr">
              <a:spcBef>
                <a:spcPts val="0"/>
              </a:spcBef>
              <a:spcAft>
                <a:spcPts val="0"/>
              </a:spcAft>
              <a:buClr>
                <a:srgbClr val="FFFFFF"/>
              </a:buClr>
              <a:buSzPts val="3000"/>
              <a:buNone/>
              <a:defRPr sz="3000">
                <a:solidFill>
                  <a:srgbClr val="FFFFFF"/>
                </a:solidFill>
              </a:defRPr>
            </a:lvl6pPr>
            <a:lvl7pPr lvl="6" rtl="0" algn="ctr">
              <a:spcBef>
                <a:spcPts val="0"/>
              </a:spcBef>
              <a:spcAft>
                <a:spcPts val="0"/>
              </a:spcAft>
              <a:buClr>
                <a:srgbClr val="FFFFFF"/>
              </a:buClr>
              <a:buSzPts val="3000"/>
              <a:buNone/>
              <a:defRPr sz="3000">
                <a:solidFill>
                  <a:srgbClr val="FFFFFF"/>
                </a:solidFill>
              </a:defRPr>
            </a:lvl7pPr>
            <a:lvl8pPr lvl="7" rtl="0" algn="ctr">
              <a:spcBef>
                <a:spcPts val="0"/>
              </a:spcBef>
              <a:spcAft>
                <a:spcPts val="0"/>
              </a:spcAft>
              <a:buClr>
                <a:srgbClr val="FFFFFF"/>
              </a:buClr>
              <a:buSzPts val="3000"/>
              <a:buNone/>
              <a:defRPr sz="3000">
                <a:solidFill>
                  <a:srgbClr val="FFFFFF"/>
                </a:solidFill>
              </a:defRPr>
            </a:lvl8pPr>
            <a:lvl9pPr lvl="8" rtl="0" algn="ctr">
              <a:spcBef>
                <a:spcPts val="0"/>
              </a:spcBef>
              <a:spcAft>
                <a:spcPts val="0"/>
              </a:spcAft>
              <a:buClr>
                <a:srgbClr val="FFFFFF"/>
              </a:buClr>
              <a:buSzPts val="3000"/>
              <a:buNone/>
              <a:defRPr sz="3000">
                <a:solidFill>
                  <a:srgbClr val="FFFFFF"/>
                </a:solidFill>
              </a:defRPr>
            </a:lvl9pPr>
          </a:lstStyle>
          <a:p/>
        </p:txBody>
      </p:sp>
      <p:sp>
        <p:nvSpPr>
          <p:cNvPr id="121" name="Google Shape;121;p11"/>
          <p:cNvSpPr/>
          <p:nvPr/>
        </p:nvSpPr>
        <p:spPr>
          <a:xfrm>
            <a:off x="27511" y="0"/>
            <a:ext cx="1957071" cy="2650496"/>
          </a:xfrm>
          <a:custGeom>
            <a:rect b="b" l="l" r="r" t="t"/>
            <a:pathLst>
              <a:path extrusionOk="0" h="10821" w="7990">
                <a:moveTo>
                  <a:pt x="4049" y="0"/>
                </a:moveTo>
                <a:lnTo>
                  <a:pt x="1016" y="1880"/>
                </a:lnTo>
                <a:lnTo>
                  <a:pt x="1" y="6655"/>
                </a:lnTo>
                <a:cubicBezTo>
                  <a:pt x="1" y="6655"/>
                  <a:pt x="55" y="6826"/>
                  <a:pt x="150" y="7092"/>
                </a:cubicBezTo>
                <a:cubicBezTo>
                  <a:pt x="1293" y="7455"/>
                  <a:pt x="3793" y="8417"/>
                  <a:pt x="4551" y="10030"/>
                </a:cubicBezTo>
                <a:cubicBezTo>
                  <a:pt x="4690" y="10318"/>
                  <a:pt x="4764" y="10574"/>
                  <a:pt x="4797" y="10820"/>
                </a:cubicBezTo>
                <a:cubicBezTo>
                  <a:pt x="5609" y="10403"/>
                  <a:pt x="6271" y="9698"/>
                  <a:pt x="6324" y="8844"/>
                </a:cubicBezTo>
                <a:cubicBezTo>
                  <a:pt x="6409" y="7103"/>
                  <a:pt x="3440" y="7092"/>
                  <a:pt x="3867" y="6516"/>
                </a:cubicBezTo>
                <a:cubicBezTo>
                  <a:pt x="4294" y="5939"/>
                  <a:pt x="6313" y="6558"/>
                  <a:pt x="7135" y="4903"/>
                </a:cubicBezTo>
                <a:cubicBezTo>
                  <a:pt x="7990" y="3173"/>
                  <a:pt x="5908" y="876"/>
                  <a:pt x="5010"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192200" y="-18932"/>
            <a:ext cx="5244671" cy="5143477"/>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6946144" y="2753776"/>
            <a:ext cx="2197847" cy="2399187"/>
          </a:xfrm>
          <a:custGeom>
            <a:rect b="b" l="l" r="r" t="t"/>
            <a:pathLst>
              <a:path extrusionOk="0" h="9795" w="8973">
                <a:moveTo>
                  <a:pt x="8482" y="1"/>
                </a:moveTo>
                <a:cubicBezTo>
                  <a:pt x="8430" y="1"/>
                  <a:pt x="8376" y="8"/>
                  <a:pt x="8320" y="22"/>
                </a:cubicBezTo>
                <a:cubicBezTo>
                  <a:pt x="7017" y="396"/>
                  <a:pt x="8513" y="4369"/>
                  <a:pt x="7135" y="5747"/>
                </a:cubicBezTo>
                <a:cubicBezTo>
                  <a:pt x="6110" y="6772"/>
                  <a:pt x="3696" y="5992"/>
                  <a:pt x="1603" y="7765"/>
                </a:cubicBezTo>
                <a:cubicBezTo>
                  <a:pt x="737" y="8503"/>
                  <a:pt x="246" y="9175"/>
                  <a:pt x="0" y="9795"/>
                </a:cubicBezTo>
                <a:lnTo>
                  <a:pt x="8972" y="9795"/>
                </a:lnTo>
                <a:lnTo>
                  <a:pt x="8972" y="203"/>
                </a:lnTo>
                <a:cubicBezTo>
                  <a:pt x="8815" y="80"/>
                  <a:pt x="8659" y="1"/>
                  <a:pt x="8482"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6666178" y="0"/>
            <a:ext cx="2477813" cy="2304151"/>
          </a:xfrm>
          <a:custGeom>
            <a:rect b="b" l="l" r="r" t="t"/>
            <a:pathLst>
              <a:path extrusionOk="0" h="9407" w="10116">
                <a:moveTo>
                  <a:pt x="0" y="0"/>
                </a:moveTo>
                <a:cubicBezTo>
                  <a:pt x="636" y="1119"/>
                  <a:pt x="2078" y="3205"/>
                  <a:pt x="4119" y="3205"/>
                </a:cubicBezTo>
                <a:cubicBezTo>
                  <a:pt x="4378" y="3205"/>
                  <a:pt x="4647" y="3171"/>
                  <a:pt x="4924" y="3098"/>
                </a:cubicBezTo>
                <a:cubicBezTo>
                  <a:pt x="6438" y="2690"/>
                  <a:pt x="6967" y="1149"/>
                  <a:pt x="7940" y="1149"/>
                </a:cubicBezTo>
                <a:cubicBezTo>
                  <a:pt x="8011" y="1149"/>
                  <a:pt x="8084" y="1158"/>
                  <a:pt x="8160" y="1175"/>
                </a:cubicBezTo>
                <a:cubicBezTo>
                  <a:pt x="8716" y="1293"/>
                  <a:pt x="9442" y="2447"/>
                  <a:pt x="9069" y="4379"/>
                </a:cubicBezTo>
                <a:cubicBezTo>
                  <a:pt x="8684" y="6387"/>
                  <a:pt x="8193" y="7616"/>
                  <a:pt x="8438" y="8374"/>
                </a:cubicBezTo>
                <a:cubicBezTo>
                  <a:pt x="8675" y="9108"/>
                  <a:pt x="9148" y="9406"/>
                  <a:pt x="9649" y="9406"/>
                </a:cubicBezTo>
                <a:cubicBezTo>
                  <a:pt x="9804" y="9406"/>
                  <a:pt x="9961" y="9378"/>
                  <a:pt x="10115" y="9325"/>
                </a:cubicBezTo>
                <a:lnTo>
                  <a:pt x="10115" y="0"/>
                </a:ln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11679" y="1723068"/>
            <a:ext cx="3019375" cy="3429895"/>
          </a:xfrm>
          <a:custGeom>
            <a:rect b="b" l="l" r="r" t="t"/>
            <a:pathLst>
              <a:path extrusionOk="0" h="14003" w="12327">
                <a:moveTo>
                  <a:pt x="1" y="1"/>
                </a:moveTo>
                <a:lnTo>
                  <a:pt x="1" y="14003"/>
                </a:lnTo>
                <a:lnTo>
                  <a:pt x="12327" y="14003"/>
                </a:lnTo>
                <a:cubicBezTo>
                  <a:pt x="11012" y="12977"/>
                  <a:pt x="11717" y="11204"/>
                  <a:pt x="10671" y="10276"/>
                </a:cubicBezTo>
                <a:cubicBezTo>
                  <a:pt x="10267" y="9919"/>
                  <a:pt x="9798" y="9790"/>
                  <a:pt x="9311" y="9790"/>
                </a:cubicBezTo>
                <a:cubicBezTo>
                  <a:pt x="8056" y="9790"/>
                  <a:pt x="6678" y="10643"/>
                  <a:pt x="5960" y="10643"/>
                </a:cubicBezTo>
                <a:cubicBezTo>
                  <a:pt x="5762" y="10643"/>
                  <a:pt x="5615" y="10578"/>
                  <a:pt x="5534" y="10414"/>
                </a:cubicBezTo>
                <a:cubicBezTo>
                  <a:pt x="5031" y="9421"/>
                  <a:pt x="5928" y="8705"/>
                  <a:pt x="4914" y="8097"/>
                </a:cubicBezTo>
                <a:cubicBezTo>
                  <a:pt x="4732" y="7979"/>
                  <a:pt x="4423" y="7936"/>
                  <a:pt x="4070" y="7904"/>
                </a:cubicBezTo>
                <a:cubicBezTo>
                  <a:pt x="3440" y="7851"/>
                  <a:pt x="2810" y="7840"/>
                  <a:pt x="3194" y="6943"/>
                </a:cubicBezTo>
                <a:cubicBezTo>
                  <a:pt x="3621" y="5918"/>
                  <a:pt x="5704" y="5127"/>
                  <a:pt x="4711" y="3034"/>
                </a:cubicBezTo>
                <a:cubicBezTo>
                  <a:pt x="3867" y="1250"/>
                  <a:pt x="887" y="257"/>
                  <a:pt x="1"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3_Título y objetos">
    <p:bg>
      <p:bgPr>
        <a:gradFill>
          <a:gsLst>
            <a:gs pos="0">
              <a:srgbClr val="0C2E3A"/>
            </a:gs>
            <a:gs pos="100000">
              <a:srgbClr val="110F16"/>
            </a:gs>
          </a:gsLst>
          <a:path path="circle">
            <a:fillToRect b="50%" l="50%" r="50%" t="50%"/>
          </a:path>
          <a:tileRect/>
        </a:gradFill>
      </p:bgPr>
    </p:bg>
    <p:spTree>
      <p:nvGrpSpPr>
        <p:cNvPr id="126" name="Shape 126"/>
        <p:cNvGrpSpPr/>
        <p:nvPr/>
      </p:nvGrpSpPr>
      <p:grpSpPr>
        <a:xfrm>
          <a:off x="0" y="0"/>
          <a:ext cx="0" cy="0"/>
          <a:chOff x="0" y="0"/>
          <a:chExt cx="0" cy="0"/>
        </a:xfrm>
      </p:grpSpPr>
      <p:sp>
        <p:nvSpPr>
          <p:cNvPr id="127" name="Google Shape;127;p12"/>
          <p:cNvSpPr/>
          <p:nvPr/>
        </p:nvSpPr>
        <p:spPr>
          <a:xfrm rot="5400000">
            <a:off x="1024675" y="95575"/>
            <a:ext cx="3457500" cy="31332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txBox="1"/>
          <p:nvPr/>
        </p:nvSpPr>
        <p:spPr>
          <a:xfrm>
            <a:off x="6772942" y="4670822"/>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ES" sz="800" u="none" cap="none" strike="noStrike">
                <a:solidFill>
                  <a:srgbClr val="FFFFFF"/>
                </a:solidFill>
                <a:latin typeface="Nunito Sans SemiBold"/>
                <a:ea typeface="Nunito Sans SemiBold"/>
                <a:cs typeface="Nunito Sans SemiBold"/>
                <a:sym typeface="Nunito Sans SemiBold"/>
              </a:rPr>
              <a:t>‹#›</a:t>
            </a:fld>
            <a:endParaRPr b="0" i="0" sz="800" u="none" cap="none" strike="noStrike">
              <a:solidFill>
                <a:srgbClr val="FFFFFF"/>
              </a:solidFill>
              <a:latin typeface="Nunito Sans SemiBold"/>
              <a:ea typeface="Nunito Sans SemiBold"/>
              <a:cs typeface="Nunito Sans SemiBold"/>
              <a:sym typeface="Nunito Sans SemiBold"/>
            </a:endParaRPr>
          </a:p>
        </p:txBody>
      </p:sp>
      <p:sp>
        <p:nvSpPr>
          <p:cNvPr id="129" name="Google Shape;129;p12"/>
          <p:cNvSpPr txBox="1"/>
          <p:nvPr>
            <p:ph type="ctrTitle"/>
          </p:nvPr>
        </p:nvSpPr>
        <p:spPr>
          <a:xfrm flipH="1">
            <a:off x="886775" y="2340594"/>
            <a:ext cx="3158100" cy="462300"/>
          </a:xfrm>
          <a:prstGeom prst="rect">
            <a:avLst/>
          </a:prstGeom>
          <a:noFill/>
          <a:ln>
            <a:noFill/>
          </a:ln>
        </p:spPr>
        <p:txBody>
          <a:bodyPr anchorCtr="0" anchor="ctr" bIns="34275" lIns="68575" spcFirstLastPara="1" rIns="68575" wrap="square" tIns="34275"/>
          <a:lstStyle>
            <a:lvl1pPr lvl="0" algn="r">
              <a:lnSpc>
                <a:spcPct val="90000"/>
              </a:lnSpc>
              <a:spcBef>
                <a:spcPts val="0"/>
              </a:spcBef>
              <a:spcAft>
                <a:spcPts val="0"/>
              </a:spcAft>
              <a:buClr>
                <a:srgbClr val="FFFFFF"/>
              </a:buClr>
              <a:buSzPts val="2400"/>
              <a:buNone/>
              <a:defRPr b="0" sz="2400">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
        <p:nvSpPr>
          <p:cNvPr id="130" name="Google Shape;130;p12"/>
          <p:cNvSpPr txBox="1"/>
          <p:nvPr>
            <p:ph idx="1" type="subTitle"/>
          </p:nvPr>
        </p:nvSpPr>
        <p:spPr>
          <a:xfrm>
            <a:off x="4598719" y="1815144"/>
            <a:ext cx="3353700" cy="1513200"/>
          </a:xfrm>
          <a:prstGeom prst="rect">
            <a:avLst/>
          </a:prstGeom>
        </p:spPr>
        <p:txBody>
          <a:bodyPr anchorCtr="0" anchor="ctr" bIns="34275" lIns="68575" spcFirstLastPara="1" rIns="68575" wrap="square" tIns="34275"/>
          <a:lstStyle>
            <a:lvl1pPr lvl="0" rtl="0">
              <a:lnSpc>
                <a:spcPct val="100000"/>
              </a:lnSpc>
              <a:spcBef>
                <a:spcPts val="800"/>
              </a:spcBef>
              <a:spcAft>
                <a:spcPts val="0"/>
              </a:spcAft>
              <a:buClr>
                <a:srgbClr val="FFFFFF"/>
              </a:buClr>
              <a:buSzPts val="1200"/>
              <a:buNone/>
              <a:defRPr sz="1200">
                <a:solidFill>
                  <a:srgbClr val="FFFFFF"/>
                </a:solidFill>
              </a:defRPr>
            </a:lvl1pPr>
            <a:lvl2pPr lvl="1" rtl="0">
              <a:lnSpc>
                <a:spcPct val="100000"/>
              </a:lnSpc>
              <a:spcBef>
                <a:spcPts val="400"/>
              </a:spcBef>
              <a:spcAft>
                <a:spcPts val="0"/>
              </a:spcAft>
              <a:buClr>
                <a:srgbClr val="FFFFFF"/>
              </a:buClr>
              <a:buSzPts val="1200"/>
              <a:buNone/>
              <a:defRPr sz="1200">
                <a:solidFill>
                  <a:srgbClr val="FFFFFF"/>
                </a:solidFill>
              </a:defRPr>
            </a:lvl2pPr>
            <a:lvl3pPr lvl="2" rtl="0">
              <a:lnSpc>
                <a:spcPct val="100000"/>
              </a:lnSpc>
              <a:spcBef>
                <a:spcPts val="400"/>
              </a:spcBef>
              <a:spcAft>
                <a:spcPts val="0"/>
              </a:spcAft>
              <a:buClr>
                <a:srgbClr val="FFFFFF"/>
              </a:buClr>
              <a:buSzPts val="1200"/>
              <a:buNone/>
              <a:defRPr sz="1200">
                <a:solidFill>
                  <a:srgbClr val="FFFFFF"/>
                </a:solidFill>
              </a:defRPr>
            </a:lvl3pPr>
            <a:lvl4pPr lvl="3" rtl="0">
              <a:lnSpc>
                <a:spcPct val="100000"/>
              </a:lnSpc>
              <a:spcBef>
                <a:spcPts val="400"/>
              </a:spcBef>
              <a:spcAft>
                <a:spcPts val="0"/>
              </a:spcAft>
              <a:buClr>
                <a:srgbClr val="FFFFFF"/>
              </a:buClr>
              <a:buSzPts val="1200"/>
              <a:buNone/>
              <a:defRPr sz="1200">
                <a:solidFill>
                  <a:srgbClr val="FFFFFF"/>
                </a:solidFill>
              </a:defRPr>
            </a:lvl4pPr>
            <a:lvl5pPr lvl="4" rtl="0">
              <a:lnSpc>
                <a:spcPct val="100000"/>
              </a:lnSpc>
              <a:spcBef>
                <a:spcPts val="400"/>
              </a:spcBef>
              <a:spcAft>
                <a:spcPts val="0"/>
              </a:spcAft>
              <a:buClr>
                <a:srgbClr val="FFFFFF"/>
              </a:buClr>
              <a:buSzPts val="1200"/>
              <a:buNone/>
              <a:defRPr sz="1200">
                <a:solidFill>
                  <a:srgbClr val="FFFFFF"/>
                </a:solidFill>
              </a:defRPr>
            </a:lvl5pPr>
            <a:lvl6pPr lvl="5" rtl="0">
              <a:lnSpc>
                <a:spcPct val="100000"/>
              </a:lnSpc>
              <a:spcBef>
                <a:spcPts val="400"/>
              </a:spcBef>
              <a:spcAft>
                <a:spcPts val="0"/>
              </a:spcAft>
              <a:buClr>
                <a:srgbClr val="FFFFFF"/>
              </a:buClr>
              <a:buSzPts val="1200"/>
              <a:buNone/>
              <a:defRPr sz="1200">
                <a:solidFill>
                  <a:srgbClr val="FFFFFF"/>
                </a:solidFill>
              </a:defRPr>
            </a:lvl6pPr>
            <a:lvl7pPr lvl="6" rtl="0">
              <a:lnSpc>
                <a:spcPct val="100000"/>
              </a:lnSpc>
              <a:spcBef>
                <a:spcPts val="400"/>
              </a:spcBef>
              <a:spcAft>
                <a:spcPts val="0"/>
              </a:spcAft>
              <a:buClr>
                <a:srgbClr val="FFFFFF"/>
              </a:buClr>
              <a:buSzPts val="1200"/>
              <a:buNone/>
              <a:defRPr sz="1200">
                <a:solidFill>
                  <a:srgbClr val="FFFFFF"/>
                </a:solidFill>
              </a:defRPr>
            </a:lvl7pPr>
            <a:lvl8pPr lvl="7" rtl="0">
              <a:lnSpc>
                <a:spcPct val="100000"/>
              </a:lnSpc>
              <a:spcBef>
                <a:spcPts val="400"/>
              </a:spcBef>
              <a:spcAft>
                <a:spcPts val="0"/>
              </a:spcAft>
              <a:buClr>
                <a:srgbClr val="FFFFFF"/>
              </a:buClr>
              <a:buSzPts val="1200"/>
              <a:buNone/>
              <a:defRPr sz="1200">
                <a:solidFill>
                  <a:srgbClr val="FFFFFF"/>
                </a:solidFill>
              </a:defRPr>
            </a:lvl8pPr>
            <a:lvl9pPr lvl="8" rtl="0">
              <a:lnSpc>
                <a:spcPct val="100000"/>
              </a:lnSpc>
              <a:spcBef>
                <a:spcPts val="400"/>
              </a:spcBef>
              <a:spcAft>
                <a:spcPts val="0"/>
              </a:spcAft>
              <a:buClr>
                <a:srgbClr val="FFFFFF"/>
              </a:buClr>
              <a:buSzPts val="1200"/>
              <a:buNone/>
              <a:defRPr sz="1200">
                <a:solidFill>
                  <a:srgbClr val="FFFFFF"/>
                </a:solidFill>
              </a:defRPr>
            </a:lvl9pPr>
          </a:lstStyle>
          <a:p/>
        </p:txBody>
      </p:sp>
      <p:sp>
        <p:nvSpPr>
          <p:cNvPr id="131" name="Google Shape;131;p12"/>
          <p:cNvSpPr/>
          <p:nvPr/>
        </p:nvSpPr>
        <p:spPr>
          <a:xfrm>
            <a:off x="0" y="3237663"/>
            <a:ext cx="5957203" cy="1901058"/>
          </a:xfrm>
          <a:custGeom>
            <a:rect b="b" l="l" r="r" t="t"/>
            <a:pathLst>
              <a:path extrusionOk="0" h="7151" w="23488">
                <a:moveTo>
                  <a:pt x="4309" y="0"/>
                </a:moveTo>
                <a:cubicBezTo>
                  <a:pt x="3860" y="0"/>
                  <a:pt x="3401" y="111"/>
                  <a:pt x="2937" y="369"/>
                </a:cubicBezTo>
                <a:cubicBezTo>
                  <a:pt x="716" y="1608"/>
                  <a:pt x="331" y="2249"/>
                  <a:pt x="1" y="2270"/>
                </a:cubicBezTo>
                <a:lnTo>
                  <a:pt x="1" y="7151"/>
                </a:lnTo>
                <a:lnTo>
                  <a:pt x="23487" y="7151"/>
                </a:lnTo>
                <a:lnTo>
                  <a:pt x="22986" y="6040"/>
                </a:lnTo>
                <a:cubicBezTo>
                  <a:pt x="22986" y="6040"/>
                  <a:pt x="22583" y="6740"/>
                  <a:pt x="21847" y="6740"/>
                </a:cubicBezTo>
                <a:cubicBezTo>
                  <a:pt x="21511" y="6740"/>
                  <a:pt x="21105" y="6594"/>
                  <a:pt x="20636" y="6168"/>
                </a:cubicBezTo>
                <a:cubicBezTo>
                  <a:pt x="19503" y="5133"/>
                  <a:pt x="17832" y="2884"/>
                  <a:pt x="15899" y="2884"/>
                </a:cubicBezTo>
                <a:cubicBezTo>
                  <a:pt x="15280" y="2884"/>
                  <a:pt x="14635" y="3115"/>
                  <a:pt x="13971" y="3690"/>
                </a:cubicBezTo>
                <a:cubicBezTo>
                  <a:pt x="12757" y="4748"/>
                  <a:pt x="11936" y="5109"/>
                  <a:pt x="11324" y="5109"/>
                </a:cubicBezTo>
                <a:cubicBezTo>
                  <a:pt x="10559" y="5109"/>
                  <a:pt x="10120" y="4544"/>
                  <a:pt x="9645" y="4075"/>
                </a:cubicBezTo>
                <a:cubicBezTo>
                  <a:pt x="8931" y="3361"/>
                  <a:pt x="6779" y="0"/>
                  <a:pt x="4309"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
          <p:cNvSpPr/>
          <p:nvPr/>
        </p:nvSpPr>
        <p:spPr>
          <a:xfrm>
            <a:off x="0" y="0"/>
            <a:ext cx="2924434" cy="1144956"/>
          </a:xfrm>
          <a:custGeom>
            <a:rect b="b" l="l" r="r" t="t"/>
            <a:pathLst>
              <a:path extrusionOk="0" h="4069" w="10393">
                <a:moveTo>
                  <a:pt x="1" y="0"/>
                </a:moveTo>
                <a:lnTo>
                  <a:pt x="1" y="2147"/>
                </a:lnTo>
                <a:cubicBezTo>
                  <a:pt x="1283" y="2770"/>
                  <a:pt x="4105" y="4069"/>
                  <a:pt x="5549" y="4069"/>
                </a:cubicBezTo>
                <a:cubicBezTo>
                  <a:pt x="5789" y="4069"/>
                  <a:pt x="5991" y="4033"/>
                  <a:pt x="6142" y="3952"/>
                </a:cubicBezTo>
                <a:cubicBezTo>
                  <a:pt x="7488" y="3226"/>
                  <a:pt x="5693" y="182"/>
                  <a:pt x="6868" y="118"/>
                </a:cubicBezTo>
                <a:cubicBezTo>
                  <a:pt x="6884" y="117"/>
                  <a:pt x="6900" y="117"/>
                  <a:pt x="6916" y="117"/>
                </a:cubicBezTo>
                <a:cubicBezTo>
                  <a:pt x="7983" y="117"/>
                  <a:pt x="8866" y="1753"/>
                  <a:pt x="9668" y="1753"/>
                </a:cubicBezTo>
                <a:cubicBezTo>
                  <a:pt x="9732" y="1753"/>
                  <a:pt x="9795" y="1743"/>
                  <a:pt x="9859" y="1720"/>
                </a:cubicBezTo>
                <a:cubicBezTo>
                  <a:pt x="10393" y="1528"/>
                  <a:pt x="10212" y="662"/>
                  <a:pt x="10179"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2"/>
          <p:cNvSpPr/>
          <p:nvPr/>
        </p:nvSpPr>
        <p:spPr>
          <a:xfrm>
            <a:off x="4888126" y="0"/>
            <a:ext cx="4255880" cy="2343529"/>
          </a:xfrm>
          <a:custGeom>
            <a:rect b="b" l="l" r="r" t="t"/>
            <a:pathLst>
              <a:path extrusionOk="0" h="7288" w="13235">
                <a:moveTo>
                  <a:pt x="0" y="0"/>
                </a:moveTo>
                <a:cubicBezTo>
                  <a:pt x="744" y="852"/>
                  <a:pt x="2515" y="2586"/>
                  <a:pt x="4780" y="2586"/>
                </a:cubicBezTo>
                <a:cubicBezTo>
                  <a:pt x="4957" y="2586"/>
                  <a:pt x="5137" y="2576"/>
                  <a:pt x="5319" y="2553"/>
                </a:cubicBezTo>
                <a:cubicBezTo>
                  <a:pt x="7444" y="2289"/>
                  <a:pt x="9223" y="1574"/>
                  <a:pt x="10455" y="1574"/>
                </a:cubicBezTo>
                <a:cubicBezTo>
                  <a:pt x="11113" y="1574"/>
                  <a:pt x="11615" y="1778"/>
                  <a:pt x="11931" y="2361"/>
                </a:cubicBezTo>
                <a:cubicBezTo>
                  <a:pt x="12839" y="4038"/>
                  <a:pt x="11343" y="7156"/>
                  <a:pt x="12978" y="7285"/>
                </a:cubicBezTo>
                <a:cubicBezTo>
                  <a:pt x="12993" y="7287"/>
                  <a:pt x="13009" y="7288"/>
                  <a:pt x="13024" y="7288"/>
                </a:cubicBezTo>
                <a:cubicBezTo>
                  <a:pt x="13094" y="7288"/>
                  <a:pt x="13164" y="7268"/>
                  <a:pt x="13234" y="7242"/>
                </a:cubicBezTo>
                <a:lnTo>
                  <a:pt x="13234" y="0"/>
                </a:ln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
          <p:cNvSpPr/>
          <p:nvPr/>
        </p:nvSpPr>
        <p:spPr>
          <a:xfrm>
            <a:off x="3807376" y="4360684"/>
            <a:ext cx="1608227" cy="778039"/>
          </a:xfrm>
          <a:custGeom>
            <a:rect b="b" l="l" r="r" t="t"/>
            <a:pathLst>
              <a:path extrusionOk="0" h="2707" w="5865">
                <a:moveTo>
                  <a:pt x="2605" y="1"/>
                </a:moveTo>
                <a:cubicBezTo>
                  <a:pt x="1421" y="1"/>
                  <a:pt x="755" y="1721"/>
                  <a:pt x="129" y="2568"/>
                </a:cubicBezTo>
                <a:cubicBezTo>
                  <a:pt x="86" y="2611"/>
                  <a:pt x="43" y="2664"/>
                  <a:pt x="1" y="2707"/>
                </a:cubicBezTo>
                <a:lnTo>
                  <a:pt x="5864" y="2707"/>
                </a:lnTo>
                <a:cubicBezTo>
                  <a:pt x="4978" y="1938"/>
                  <a:pt x="4358" y="656"/>
                  <a:pt x="3215" y="143"/>
                </a:cubicBezTo>
                <a:cubicBezTo>
                  <a:pt x="2997" y="45"/>
                  <a:pt x="2795" y="1"/>
                  <a:pt x="2605" y="1"/>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2"/>
          <p:cNvSpPr/>
          <p:nvPr/>
        </p:nvSpPr>
        <p:spPr>
          <a:xfrm>
            <a:off x="0" y="4248016"/>
            <a:ext cx="3347799" cy="890707"/>
          </a:xfrm>
          <a:custGeom>
            <a:rect b="b" l="l" r="r" t="t"/>
            <a:pathLst>
              <a:path extrusionOk="0" h="3099" w="12209">
                <a:moveTo>
                  <a:pt x="6332" y="0"/>
                </a:moveTo>
                <a:cubicBezTo>
                  <a:pt x="4270" y="0"/>
                  <a:pt x="1769" y="858"/>
                  <a:pt x="1" y="1593"/>
                </a:cubicBezTo>
                <a:lnTo>
                  <a:pt x="1" y="3099"/>
                </a:lnTo>
                <a:lnTo>
                  <a:pt x="12208" y="3099"/>
                </a:lnTo>
                <a:cubicBezTo>
                  <a:pt x="11418" y="2714"/>
                  <a:pt x="10371" y="1935"/>
                  <a:pt x="8940" y="760"/>
                </a:cubicBezTo>
                <a:cubicBezTo>
                  <a:pt x="8276" y="213"/>
                  <a:pt x="7359" y="0"/>
                  <a:pt x="6332"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2"/>
          <p:cNvSpPr/>
          <p:nvPr/>
        </p:nvSpPr>
        <p:spPr>
          <a:xfrm>
            <a:off x="5697850" y="3760275"/>
            <a:ext cx="3446155" cy="1378454"/>
          </a:xfrm>
          <a:custGeom>
            <a:rect b="b" l="l" r="r" t="t"/>
            <a:pathLst>
              <a:path extrusionOk="0" h="4796" w="11622">
                <a:moveTo>
                  <a:pt x="3676" y="0"/>
                </a:moveTo>
                <a:cubicBezTo>
                  <a:pt x="923" y="0"/>
                  <a:pt x="695" y="3396"/>
                  <a:pt x="0" y="4796"/>
                </a:cubicBezTo>
                <a:lnTo>
                  <a:pt x="11621" y="4796"/>
                </a:lnTo>
                <a:lnTo>
                  <a:pt x="11621" y="2382"/>
                </a:lnTo>
                <a:cubicBezTo>
                  <a:pt x="9944" y="1677"/>
                  <a:pt x="7712" y="940"/>
                  <a:pt x="4796" y="160"/>
                </a:cubicBezTo>
                <a:cubicBezTo>
                  <a:pt x="4382" y="50"/>
                  <a:pt x="4010" y="0"/>
                  <a:pt x="3676"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2"/>
          <p:cNvSpPr/>
          <p:nvPr/>
        </p:nvSpPr>
        <p:spPr>
          <a:xfrm>
            <a:off x="0" y="0"/>
            <a:ext cx="1917920" cy="1664674"/>
          </a:xfrm>
          <a:custGeom>
            <a:rect b="b" l="l" r="r" t="t"/>
            <a:pathLst>
              <a:path extrusionOk="0" h="5916" w="6816">
                <a:moveTo>
                  <a:pt x="1" y="0"/>
                </a:moveTo>
                <a:lnTo>
                  <a:pt x="1" y="5597"/>
                </a:lnTo>
                <a:cubicBezTo>
                  <a:pt x="220" y="5784"/>
                  <a:pt x="427" y="5916"/>
                  <a:pt x="641" y="5916"/>
                </a:cubicBezTo>
                <a:cubicBezTo>
                  <a:pt x="708" y="5916"/>
                  <a:pt x="775" y="5903"/>
                  <a:pt x="844" y="5875"/>
                </a:cubicBezTo>
                <a:cubicBezTo>
                  <a:pt x="1816" y="5469"/>
                  <a:pt x="407" y="3109"/>
                  <a:pt x="1207" y="2361"/>
                </a:cubicBezTo>
                <a:cubicBezTo>
                  <a:pt x="1391" y="2190"/>
                  <a:pt x="1600" y="2125"/>
                  <a:pt x="1829" y="2125"/>
                </a:cubicBezTo>
                <a:cubicBezTo>
                  <a:pt x="2536" y="2125"/>
                  <a:pt x="3436" y="2738"/>
                  <a:pt x="4414" y="2738"/>
                </a:cubicBezTo>
                <a:cubicBezTo>
                  <a:pt x="4942" y="2738"/>
                  <a:pt x="5492" y="2559"/>
                  <a:pt x="6046" y="2008"/>
                </a:cubicBezTo>
                <a:cubicBezTo>
                  <a:pt x="6633" y="1421"/>
                  <a:pt x="6815" y="705"/>
                  <a:pt x="6772"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727">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p:cSld name="4_Título y objetos">
    <p:bg>
      <p:bgPr>
        <a:gradFill>
          <a:gsLst>
            <a:gs pos="0">
              <a:srgbClr val="0C2E3A"/>
            </a:gs>
            <a:gs pos="100000">
              <a:srgbClr val="110F16"/>
            </a:gs>
          </a:gsLst>
          <a:path path="circle">
            <a:fillToRect b="50%" l="50%" r="50%" t="50%"/>
          </a:path>
          <a:tileRect/>
        </a:gradFill>
      </p:bgPr>
    </p:bg>
    <p:spTree>
      <p:nvGrpSpPr>
        <p:cNvPr id="138" name="Shape 138"/>
        <p:cNvGrpSpPr/>
        <p:nvPr/>
      </p:nvGrpSpPr>
      <p:grpSpPr>
        <a:xfrm>
          <a:off x="0" y="0"/>
          <a:ext cx="0" cy="0"/>
          <a:chOff x="0" y="0"/>
          <a:chExt cx="0" cy="0"/>
        </a:xfrm>
      </p:grpSpPr>
      <p:sp>
        <p:nvSpPr>
          <p:cNvPr id="139" name="Google Shape;139;p13"/>
          <p:cNvSpPr/>
          <p:nvPr/>
        </p:nvSpPr>
        <p:spPr>
          <a:xfrm>
            <a:off x="263219" y="1496500"/>
            <a:ext cx="8213700" cy="2192400"/>
          </a:xfrm>
          <a:prstGeom prst="rect">
            <a:avLst/>
          </a:prstGeom>
          <a:noFill/>
          <a:ln cap="flat"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0" name="Google Shape;140;p13"/>
          <p:cNvSpPr txBox="1"/>
          <p:nvPr/>
        </p:nvSpPr>
        <p:spPr>
          <a:xfrm>
            <a:off x="6772942" y="4670822"/>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ES" sz="800" u="none" cap="none" strike="noStrike">
                <a:solidFill>
                  <a:srgbClr val="FFFFFF"/>
                </a:solidFill>
                <a:latin typeface="Nunito Sans SemiBold"/>
                <a:ea typeface="Nunito Sans SemiBold"/>
                <a:cs typeface="Nunito Sans SemiBold"/>
                <a:sym typeface="Nunito Sans SemiBold"/>
              </a:rPr>
              <a:t>‹#›</a:t>
            </a:fld>
            <a:endParaRPr b="0" i="0" sz="800" u="none" cap="none" strike="noStrike">
              <a:solidFill>
                <a:srgbClr val="FFFFFF"/>
              </a:solidFill>
              <a:latin typeface="Nunito Sans SemiBold"/>
              <a:ea typeface="Nunito Sans SemiBold"/>
              <a:cs typeface="Nunito Sans SemiBold"/>
              <a:sym typeface="Nunito Sans SemiBold"/>
            </a:endParaRPr>
          </a:p>
        </p:txBody>
      </p:sp>
      <p:sp>
        <p:nvSpPr>
          <p:cNvPr id="141" name="Google Shape;141;p13"/>
          <p:cNvSpPr txBox="1"/>
          <p:nvPr>
            <p:ph type="ctrTitle"/>
          </p:nvPr>
        </p:nvSpPr>
        <p:spPr>
          <a:xfrm flipH="1">
            <a:off x="2267119" y="1950928"/>
            <a:ext cx="1979700" cy="1241400"/>
          </a:xfrm>
          <a:prstGeom prst="rect">
            <a:avLst/>
          </a:prstGeom>
          <a:noFill/>
          <a:ln>
            <a:noFill/>
          </a:ln>
        </p:spPr>
        <p:txBody>
          <a:bodyPr anchorCtr="0" anchor="ctr" bIns="34275" lIns="68575" spcFirstLastPara="1" rIns="68575" wrap="square" tIns="34275"/>
          <a:lstStyle>
            <a:lvl1pPr lvl="0" algn="r">
              <a:lnSpc>
                <a:spcPct val="90000"/>
              </a:lnSpc>
              <a:spcBef>
                <a:spcPts val="0"/>
              </a:spcBef>
              <a:spcAft>
                <a:spcPts val="0"/>
              </a:spcAft>
              <a:buClr>
                <a:srgbClr val="FFFFFF"/>
              </a:buClr>
              <a:buSzPts val="2100"/>
              <a:buNone/>
              <a:defRPr b="0" sz="21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2" name="Google Shape;142;p13"/>
          <p:cNvSpPr txBox="1"/>
          <p:nvPr>
            <p:ph idx="1" type="subTitle"/>
          </p:nvPr>
        </p:nvSpPr>
        <p:spPr>
          <a:xfrm flipH="1">
            <a:off x="4493231" y="2381677"/>
            <a:ext cx="2383500" cy="380400"/>
          </a:xfrm>
          <a:prstGeom prst="rect">
            <a:avLst/>
          </a:prstGeom>
          <a:noFill/>
          <a:ln>
            <a:noFill/>
          </a:ln>
        </p:spPr>
        <p:txBody>
          <a:bodyPr anchorCtr="0" anchor="ctr" bIns="34275" lIns="68575" spcFirstLastPara="1" rIns="68575" wrap="square" tIns="34275"/>
          <a:lstStyle>
            <a:lvl1pPr lvl="0" algn="l">
              <a:lnSpc>
                <a:spcPct val="90000"/>
              </a:lnSpc>
              <a:spcBef>
                <a:spcPts val="800"/>
              </a:spcBef>
              <a:spcAft>
                <a:spcPts val="0"/>
              </a:spcAft>
              <a:buClr>
                <a:srgbClr val="FFFFFF"/>
              </a:buClr>
              <a:buSzPts val="1200"/>
              <a:buNone/>
              <a:defRPr sz="1200">
                <a:solidFill>
                  <a:srgbClr val="FFFFFF"/>
                </a:solidFill>
              </a:defRPr>
            </a:lvl1pPr>
            <a:lvl2pPr lvl="1" algn="ctr">
              <a:lnSpc>
                <a:spcPct val="90000"/>
              </a:lnSpc>
              <a:spcBef>
                <a:spcPts val="400"/>
              </a:spcBef>
              <a:spcAft>
                <a:spcPts val="0"/>
              </a:spcAft>
              <a:buClr>
                <a:srgbClr val="FFFFFF"/>
              </a:buClr>
              <a:buSzPts val="1500"/>
              <a:buNone/>
              <a:defRPr sz="1500">
                <a:solidFill>
                  <a:srgbClr val="FFFFFF"/>
                </a:solidFill>
              </a:defRPr>
            </a:lvl2pPr>
            <a:lvl3pPr lvl="2" algn="ctr">
              <a:lnSpc>
                <a:spcPct val="90000"/>
              </a:lnSpc>
              <a:spcBef>
                <a:spcPts val="400"/>
              </a:spcBef>
              <a:spcAft>
                <a:spcPts val="0"/>
              </a:spcAft>
              <a:buClr>
                <a:srgbClr val="FFFFFF"/>
              </a:buClr>
              <a:buSzPts val="1400"/>
              <a:buNone/>
              <a:defRPr sz="1400">
                <a:solidFill>
                  <a:srgbClr val="FFFFFF"/>
                </a:solidFill>
              </a:defRPr>
            </a:lvl3pPr>
            <a:lvl4pPr lvl="3" algn="ctr">
              <a:lnSpc>
                <a:spcPct val="90000"/>
              </a:lnSpc>
              <a:spcBef>
                <a:spcPts val="400"/>
              </a:spcBef>
              <a:spcAft>
                <a:spcPts val="0"/>
              </a:spcAft>
              <a:buClr>
                <a:srgbClr val="FFFFFF"/>
              </a:buClr>
              <a:buSzPts val="1200"/>
              <a:buNone/>
              <a:defRPr sz="1200">
                <a:solidFill>
                  <a:srgbClr val="FFFFFF"/>
                </a:solidFill>
              </a:defRPr>
            </a:lvl4pPr>
            <a:lvl5pPr lvl="4" algn="ctr">
              <a:lnSpc>
                <a:spcPct val="90000"/>
              </a:lnSpc>
              <a:spcBef>
                <a:spcPts val="400"/>
              </a:spcBef>
              <a:spcAft>
                <a:spcPts val="0"/>
              </a:spcAft>
              <a:buClr>
                <a:srgbClr val="FFFFFF"/>
              </a:buClr>
              <a:buSzPts val="1200"/>
              <a:buNone/>
              <a:defRPr sz="1200">
                <a:solidFill>
                  <a:srgbClr val="FFFFFF"/>
                </a:solidFill>
              </a:defRPr>
            </a:lvl5pPr>
            <a:lvl6pPr lvl="5" algn="ctr">
              <a:lnSpc>
                <a:spcPct val="90000"/>
              </a:lnSpc>
              <a:spcBef>
                <a:spcPts val="400"/>
              </a:spcBef>
              <a:spcAft>
                <a:spcPts val="0"/>
              </a:spcAft>
              <a:buClr>
                <a:srgbClr val="FFFFFF"/>
              </a:buClr>
              <a:buSzPts val="1200"/>
              <a:buNone/>
              <a:defRPr sz="1200">
                <a:solidFill>
                  <a:srgbClr val="FFFFFF"/>
                </a:solidFill>
              </a:defRPr>
            </a:lvl6pPr>
            <a:lvl7pPr lvl="6" algn="ctr">
              <a:lnSpc>
                <a:spcPct val="90000"/>
              </a:lnSpc>
              <a:spcBef>
                <a:spcPts val="400"/>
              </a:spcBef>
              <a:spcAft>
                <a:spcPts val="0"/>
              </a:spcAft>
              <a:buClr>
                <a:srgbClr val="FFFFFF"/>
              </a:buClr>
              <a:buSzPts val="1200"/>
              <a:buNone/>
              <a:defRPr sz="1200">
                <a:solidFill>
                  <a:srgbClr val="FFFFFF"/>
                </a:solidFill>
              </a:defRPr>
            </a:lvl7pPr>
            <a:lvl8pPr lvl="7" algn="ctr">
              <a:lnSpc>
                <a:spcPct val="90000"/>
              </a:lnSpc>
              <a:spcBef>
                <a:spcPts val="400"/>
              </a:spcBef>
              <a:spcAft>
                <a:spcPts val="0"/>
              </a:spcAft>
              <a:buClr>
                <a:srgbClr val="FFFFFF"/>
              </a:buClr>
              <a:buSzPts val="1200"/>
              <a:buNone/>
              <a:defRPr sz="1200">
                <a:solidFill>
                  <a:srgbClr val="FFFFFF"/>
                </a:solidFill>
              </a:defRPr>
            </a:lvl8pPr>
            <a:lvl9pPr lvl="8" algn="ctr">
              <a:lnSpc>
                <a:spcPct val="90000"/>
              </a:lnSpc>
              <a:spcBef>
                <a:spcPts val="400"/>
              </a:spcBef>
              <a:spcAft>
                <a:spcPts val="0"/>
              </a:spcAft>
              <a:buClr>
                <a:srgbClr val="FFFFFF"/>
              </a:buClr>
              <a:buSzPts val="1200"/>
              <a:buNone/>
              <a:defRPr sz="1200">
                <a:solidFill>
                  <a:srgbClr val="FFFFFF"/>
                </a:solidFill>
              </a:defRPr>
            </a:lvl9pPr>
          </a:lstStyle>
          <a:p/>
        </p:txBody>
      </p:sp>
      <p:cxnSp>
        <p:nvCxnSpPr>
          <p:cNvPr id="143" name="Google Shape;143;p13"/>
          <p:cNvCxnSpPr/>
          <p:nvPr/>
        </p:nvCxnSpPr>
        <p:spPr>
          <a:xfrm>
            <a:off x="4370063" y="2148847"/>
            <a:ext cx="0" cy="887700"/>
          </a:xfrm>
          <a:prstGeom prst="straightConnector1">
            <a:avLst/>
          </a:prstGeom>
          <a:noFill/>
          <a:ln cap="flat" cmpd="sng" w="28575">
            <a:solidFill>
              <a:srgbClr val="FFFFFF"/>
            </a:solidFill>
            <a:prstDash val="solid"/>
            <a:round/>
            <a:headEnd len="med" w="med" type="none"/>
            <a:tailEnd len="med" w="med" type="none"/>
          </a:ln>
        </p:spPr>
      </p:cxnSp>
      <p:sp>
        <p:nvSpPr>
          <p:cNvPr id="144" name="Google Shape;144;p13"/>
          <p:cNvSpPr/>
          <p:nvPr/>
        </p:nvSpPr>
        <p:spPr>
          <a:xfrm rot="10800000">
            <a:off x="2410401" y="9"/>
            <a:ext cx="6733599" cy="2148840"/>
          </a:xfrm>
          <a:custGeom>
            <a:rect b="b" l="l" r="r" t="t"/>
            <a:pathLst>
              <a:path extrusionOk="0" h="7151" w="23488">
                <a:moveTo>
                  <a:pt x="4309" y="0"/>
                </a:moveTo>
                <a:cubicBezTo>
                  <a:pt x="3860" y="0"/>
                  <a:pt x="3401" y="111"/>
                  <a:pt x="2937" y="369"/>
                </a:cubicBezTo>
                <a:cubicBezTo>
                  <a:pt x="716" y="1608"/>
                  <a:pt x="331" y="2249"/>
                  <a:pt x="1" y="2270"/>
                </a:cubicBezTo>
                <a:lnTo>
                  <a:pt x="1" y="7151"/>
                </a:lnTo>
                <a:lnTo>
                  <a:pt x="23487" y="7151"/>
                </a:lnTo>
                <a:lnTo>
                  <a:pt x="22986" y="6040"/>
                </a:lnTo>
                <a:cubicBezTo>
                  <a:pt x="22986" y="6040"/>
                  <a:pt x="22583" y="6740"/>
                  <a:pt x="21847" y="6740"/>
                </a:cubicBezTo>
                <a:cubicBezTo>
                  <a:pt x="21511" y="6740"/>
                  <a:pt x="21105" y="6594"/>
                  <a:pt x="20636" y="6168"/>
                </a:cubicBezTo>
                <a:cubicBezTo>
                  <a:pt x="19503" y="5133"/>
                  <a:pt x="17832" y="2884"/>
                  <a:pt x="15899" y="2884"/>
                </a:cubicBezTo>
                <a:cubicBezTo>
                  <a:pt x="15280" y="2884"/>
                  <a:pt x="14635" y="3115"/>
                  <a:pt x="13971" y="3690"/>
                </a:cubicBezTo>
                <a:cubicBezTo>
                  <a:pt x="12757" y="4748"/>
                  <a:pt x="11936" y="5109"/>
                  <a:pt x="11324" y="5109"/>
                </a:cubicBezTo>
                <a:cubicBezTo>
                  <a:pt x="10559" y="5109"/>
                  <a:pt x="10120" y="4544"/>
                  <a:pt x="9645" y="4075"/>
                </a:cubicBezTo>
                <a:cubicBezTo>
                  <a:pt x="8931" y="3361"/>
                  <a:pt x="6779" y="0"/>
                  <a:pt x="4309"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rot="10800000">
            <a:off x="5292458" y="3630804"/>
            <a:ext cx="3851542" cy="1507921"/>
          </a:xfrm>
          <a:custGeom>
            <a:rect b="b" l="l" r="r" t="t"/>
            <a:pathLst>
              <a:path extrusionOk="0" h="4069" w="10393">
                <a:moveTo>
                  <a:pt x="1" y="0"/>
                </a:moveTo>
                <a:lnTo>
                  <a:pt x="1" y="2147"/>
                </a:lnTo>
                <a:cubicBezTo>
                  <a:pt x="1283" y="2770"/>
                  <a:pt x="4105" y="4069"/>
                  <a:pt x="5549" y="4069"/>
                </a:cubicBezTo>
                <a:cubicBezTo>
                  <a:pt x="5789" y="4069"/>
                  <a:pt x="5991" y="4033"/>
                  <a:pt x="6142" y="3952"/>
                </a:cubicBezTo>
                <a:cubicBezTo>
                  <a:pt x="7488" y="3226"/>
                  <a:pt x="5693" y="182"/>
                  <a:pt x="6868" y="118"/>
                </a:cubicBezTo>
                <a:cubicBezTo>
                  <a:pt x="6884" y="117"/>
                  <a:pt x="6900" y="117"/>
                  <a:pt x="6916" y="117"/>
                </a:cubicBezTo>
                <a:cubicBezTo>
                  <a:pt x="7983" y="117"/>
                  <a:pt x="8866" y="1753"/>
                  <a:pt x="9668" y="1753"/>
                </a:cubicBezTo>
                <a:cubicBezTo>
                  <a:pt x="9732" y="1753"/>
                  <a:pt x="9795" y="1743"/>
                  <a:pt x="9859" y="1720"/>
                </a:cubicBezTo>
                <a:cubicBezTo>
                  <a:pt x="10393" y="1528"/>
                  <a:pt x="10212" y="662"/>
                  <a:pt x="10179"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rot="10800000">
            <a:off x="-1" y="2300194"/>
            <a:ext cx="5154801" cy="2838530"/>
          </a:xfrm>
          <a:custGeom>
            <a:rect b="b" l="l" r="r" t="t"/>
            <a:pathLst>
              <a:path extrusionOk="0" h="7288" w="13235">
                <a:moveTo>
                  <a:pt x="0" y="0"/>
                </a:moveTo>
                <a:cubicBezTo>
                  <a:pt x="744" y="852"/>
                  <a:pt x="2515" y="2586"/>
                  <a:pt x="4780" y="2586"/>
                </a:cubicBezTo>
                <a:cubicBezTo>
                  <a:pt x="4957" y="2586"/>
                  <a:pt x="5137" y="2576"/>
                  <a:pt x="5319" y="2553"/>
                </a:cubicBezTo>
                <a:cubicBezTo>
                  <a:pt x="7444" y="2289"/>
                  <a:pt x="9223" y="1574"/>
                  <a:pt x="10455" y="1574"/>
                </a:cubicBezTo>
                <a:cubicBezTo>
                  <a:pt x="11113" y="1574"/>
                  <a:pt x="11615" y="1778"/>
                  <a:pt x="11931" y="2361"/>
                </a:cubicBezTo>
                <a:cubicBezTo>
                  <a:pt x="12839" y="4038"/>
                  <a:pt x="11343" y="7156"/>
                  <a:pt x="12978" y="7285"/>
                </a:cubicBezTo>
                <a:cubicBezTo>
                  <a:pt x="12993" y="7287"/>
                  <a:pt x="13009" y="7288"/>
                  <a:pt x="13024" y="7288"/>
                </a:cubicBezTo>
                <a:cubicBezTo>
                  <a:pt x="13094" y="7288"/>
                  <a:pt x="13164" y="7268"/>
                  <a:pt x="13234" y="7242"/>
                </a:cubicBezTo>
                <a:lnTo>
                  <a:pt x="13234" y="0"/>
                </a:ln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rot="10800000">
            <a:off x="3728402" y="7"/>
            <a:ext cx="1608227" cy="778039"/>
          </a:xfrm>
          <a:custGeom>
            <a:rect b="b" l="l" r="r" t="t"/>
            <a:pathLst>
              <a:path extrusionOk="0" h="2707" w="5865">
                <a:moveTo>
                  <a:pt x="2605" y="1"/>
                </a:moveTo>
                <a:cubicBezTo>
                  <a:pt x="1421" y="1"/>
                  <a:pt x="755" y="1721"/>
                  <a:pt x="129" y="2568"/>
                </a:cubicBezTo>
                <a:cubicBezTo>
                  <a:pt x="86" y="2611"/>
                  <a:pt x="43" y="2664"/>
                  <a:pt x="1" y="2707"/>
                </a:cubicBezTo>
                <a:lnTo>
                  <a:pt x="5864" y="2707"/>
                </a:lnTo>
                <a:cubicBezTo>
                  <a:pt x="4978" y="1938"/>
                  <a:pt x="4358" y="656"/>
                  <a:pt x="3215" y="143"/>
                </a:cubicBezTo>
                <a:cubicBezTo>
                  <a:pt x="2997" y="45"/>
                  <a:pt x="2795" y="1"/>
                  <a:pt x="2605" y="1"/>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rot="10800000">
            <a:off x="5359881" y="0"/>
            <a:ext cx="3784119" cy="1006803"/>
          </a:xfrm>
          <a:custGeom>
            <a:rect b="b" l="l" r="r" t="t"/>
            <a:pathLst>
              <a:path extrusionOk="0" h="3099" w="12209">
                <a:moveTo>
                  <a:pt x="6332" y="0"/>
                </a:moveTo>
                <a:cubicBezTo>
                  <a:pt x="4270" y="0"/>
                  <a:pt x="1769" y="858"/>
                  <a:pt x="1" y="1593"/>
                </a:cubicBezTo>
                <a:lnTo>
                  <a:pt x="1" y="3099"/>
                </a:lnTo>
                <a:lnTo>
                  <a:pt x="12208" y="3099"/>
                </a:lnTo>
                <a:cubicBezTo>
                  <a:pt x="11418" y="2714"/>
                  <a:pt x="10371" y="1935"/>
                  <a:pt x="8940" y="760"/>
                </a:cubicBezTo>
                <a:cubicBezTo>
                  <a:pt x="8276" y="213"/>
                  <a:pt x="7359" y="0"/>
                  <a:pt x="6332"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rot="10800000">
            <a:off x="-3" y="4"/>
            <a:ext cx="3918328" cy="1567321"/>
          </a:xfrm>
          <a:custGeom>
            <a:rect b="b" l="l" r="r" t="t"/>
            <a:pathLst>
              <a:path extrusionOk="0" h="4796" w="11622">
                <a:moveTo>
                  <a:pt x="3676" y="0"/>
                </a:moveTo>
                <a:cubicBezTo>
                  <a:pt x="923" y="0"/>
                  <a:pt x="695" y="3396"/>
                  <a:pt x="0" y="4796"/>
                </a:cubicBezTo>
                <a:lnTo>
                  <a:pt x="11621" y="4796"/>
                </a:lnTo>
                <a:lnTo>
                  <a:pt x="11621" y="2382"/>
                </a:lnTo>
                <a:cubicBezTo>
                  <a:pt x="9944" y="1677"/>
                  <a:pt x="7712" y="940"/>
                  <a:pt x="4796" y="160"/>
                </a:cubicBezTo>
                <a:cubicBezTo>
                  <a:pt x="4382" y="50"/>
                  <a:pt x="4010" y="0"/>
                  <a:pt x="3676"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rot="10800000">
            <a:off x="6618059" y="2946329"/>
            <a:ext cx="2525941" cy="2192396"/>
          </a:xfrm>
          <a:custGeom>
            <a:rect b="b" l="l" r="r" t="t"/>
            <a:pathLst>
              <a:path extrusionOk="0" h="5916" w="6816">
                <a:moveTo>
                  <a:pt x="1" y="0"/>
                </a:moveTo>
                <a:lnTo>
                  <a:pt x="1" y="5597"/>
                </a:lnTo>
                <a:cubicBezTo>
                  <a:pt x="220" y="5784"/>
                  <a:pt x="427" y="5916"/>
                  <a:pt x="641" y="5916"/>
                </a:cubicBezTo>
                <a:cubicBezTo>
                  <a:pt x="708" y="5916"/>
                  <a:pt x="775" y="5903"/>
                  <a:pt x="844" y="5875"/>
                </a:cubicBezTo>
                <a:cubicBezTo>
                  <a:pt x="1816" y="5469"/>
                  <a:pt x="407" y="3109"/>
                  <a:pt x="1207" y="2361"/>
                </a:cubicBezTo>
                <a:cubicBezTo>
                  <a:pt x="1391" y="2190"/>
                  <a:pt x="1600" y="2125"/>
                  <a:pt x="1829" y="2125"/>
                </a:cubicBezTo>
                <a:cubicBezTo>
                  <a:pt x="2536" y="2125"/>
                  <a:pt x="3436" y="2738"/>
                  <a:pt x="4414" y="2738"/>
                </a:cubicBezTo>
                <a:cubicBezTo>
                  <a:pt x="4942" y="2738"/>
                  <a:pt x="5492" y="2559"/>
                  <a:pt x="6046" y="2008"/>
                </a:cubicBezTo>
                <a:cubicBezTo>
                  <a:pt x="6633" y="1421"/>
                  <a:pt x="6815" y="705"/>
                  <a:pt x="6772"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5_Título y objetos">
    <p:bg>
      <p:bgPr>
        <a:gradFill>
          <a:gsLst>
            <a:gs pos="0">
              <a:srgbClr val="0C2E3A"/>
            </a:gs>
            <a:gs pos="100000">
              <a:srgbClr val="110F16"/>
            </a:gs>
          </a:gsLst>
          <a:path path="circle">
            <a:fillToRect b="50%" l="50%" r="50%" t="50%"/>
          </a:path>
          <a:tileRect/>
        </a:gradFill>
      </p:bgPr>
    </p:bg>
    <p:spTree>
      <p:nvGrpSpPr>
        <p:cNvPr id="151" name="Shape 151"/>
        <p:cNvGrpSpPr/>
        <p:nvPr/>
      </p:nvGrpSpPr>
      <p:grpSpPr>
        <a:xfrm>
          <a:off x="0" y="0"/>
          <a:ext cx="0" cy="0"/>
          <a:chOff x="0" y="0"/>
          <a:chExt cx="0" cy="0"/>
        </a:xfrm>
      </p:grpSpPr>
      <p:sp>
        <p:nvSpPr>
          <p:cNvPr id="152" name="Google Shape;152;p14"/>
          <p:cNvSpPr txBox="1"/>
          <p:nvPr>
            <p:ph type="ctrTitle"/>
          </p:nvPr>
        </p:nvSpPr>
        <p:spPr>
          <a:xfrm flipH="1">
            <a:off x="5976938" y="827965"/>
            <a:ext cx="2308500" cy="3483900"/>
          </a:xfrm>
          <a:prstGeom prst="rect">
            <a:avLst/>
          </a:prstGeom>
          <a:noFill/>
          <a:ln>
            <a:noFill/>
          </a:ln>
        </p:spPr>
        <p:txBody>
          <a:bodyPr anchorCtr="0" anchor="ctr" bIns="34275" lIns="68575" spcFirstLastPara="1" rIns="68575" wrap="square" tIns="34275"/>
          <a:lstStyle>
            <a:lvl1pPr lvl="0" algn="r">
              <a:lnSpc>
                <a:spcPct val="90000"/>
              </a:lnSpc>
              <a:spcBef>
                <a:spcPts val="0"/>
              </a:spcBef>
              <a:spcAft>
                <a:spcPts val="0"/>
              </a:spcAft>
              <a:buClr>
                <a:srgbClr val="FFFFFF"/>
              </a:buClr>
              <a:buSzPts val="1800"/>
              <a:buNone/>
              <a:defRPr b="0" sz="1800">
                <a:solidFill>
                  <a:srgbClr val="FFFFFF"/>
                </a:solidFill>
              </a:defRPr>
            </a:lvl1pPr>
            <a:lvl2pPr lvl="1">
              <a:spcBef>
                <a:spcPts val="0"/>
              </a:spcBef>
              <a:spcAft>
                <a:spcPts val="0"/>
              </a:spcAft>
              <a:buSzPts val="1100"/>
              <a:buFont typeface="Squada One"/>
              <a:buNone/>
              <a:defRPr>
                <a:latin typeface="Squada One"/>
                <a:ea typeface="Squada One"/>
                <a:cs typeface="Squada One"/>
                <a:sym typeface="Squada One"/>
              </a:defRPr>
            </a:lvl2pPr>
            <a:lvl3pPr lvl="2">
              <a:spcBef>
                <a:spcPts val="0"/>
              </a:spcBef>
              <a:spcAft>
                <a:spcPts val="0"/>
              </a:spcAft>
              <a:buSzPts val="1100"/>
              <a:buFont typeface="Squada One"/>
              <a:buNone/>
              <a:defRPr>
                <a:latin typeface="Squada One"/>
                <a:ea typeface="Squada One"/>
                <a:cs typeface="Squada One"/>
                <a:sym typeface="Squada One"/>
              </a:defRPr>
            </a:lvl3pPr>
            <a:lvl4pPr lvl="3">
              <a:spcBef>
                <a:spcPts val="0"/>
              </a:spcBef>
              <a:spcAft>
                <a:spcPts val="0"/>
              </a:spcAft>
              <a:buSzPts val="1100"/>
              <a:buFont typeface="Squada One"/>
              <a:buNone/>
              <a:defRPr>
                <a:latin typeface="Squada One"/>
                <a:ea typeface="Squada One"/>
                <a:cs typeface="Squada One"/>
                <a:sym typeface="Squada One"/>
              </a:defRPr>
            </a:lvl4pPr>
            <a:lvl5pPr lvl="4">
              <a:spcBef>
                <a:spcPts val="0"/>
              </a:spcBef>
              <a:spcAft>
                <a:spcPts val="0"/>
              </a:spcAft>
              <a:buSzPts val="1100"/>
              <a:buFont typeface="Squada One"/>
              <a:buNone/>
              <a:defRPr>
                <a:latin typeface="Squada One"/>
                <a:ea typeface="Squada One"/>
                <a:cs typeface="Squada One"/>
                <a:sym typeface="Squada One"/>
              </a:defRPr>
            </a:lvl5pPr>
            <a:lvl6pPr lvl="5">
              <a:spcBef>
                <a:spcPts val="0"/>
              </a:spcBef>
              <a:spcAft>
                <a:spcPts val="0"/>
              </a:spcAft>
              <a:buSzPts val="1100"/>
              <a:buFont typeface="Squada One"/>
              <a:buNone/>
              <a:defRPr>
                <a:latin typeface="Squada One"/>
                <a:ea typeface="Squada One"/>
                <a:cs typeface="Squada One"/>
                <a:sym typeface="Squada One"/>
              </a:defRPr>
            </a:lvl6pPr>
            <a:lvl7pPr lvl="6">
              <a:spcBef>
                <a:spcPts val="0"/>
              </a:spcBef>
              <a:spcAft>
                <a:spcPts val="0"/>
              </a:spcAft>
              <a:buSzPts val="1100"/>
              <a:buFont typeface="Squada One"/>
              <a:buNone/>
              <a:defRPr>
                <a:latin typeface="Squada One"/>
                <a:ea typeface="Squada One"/>
                <a:cs typeface="Squada One"/>
                <a:sym typeface="Squada One"/>
              </a:defRPr>
            </a:lvl7pPr>
            <a:lvl8pPr lvl="7">
              <a:spcBef>
                <a:spcPts val="0"/>
              </a:spcBef>
              <a:spcAft>
                <a:spcPts val="0"/>
              </a:spcAft>
              <a:buSzPts val="1100"/>
              <a:buFont typeface="Squada One"/>
              <a:buNone/>
              <a:defRPr>
                <a:latin typeface="Squada One"/>
                <a:ea typeface="Squada One"/>
                <a:cs typeface="Squada One"/>
                <a:sym typeface="Squada One"/>
              </a:defRPr>
            </a:lvl8pPr>
            <a:lvl9pPr lvl="8">
              <a:spcBef>
                <a:spcPts val="0"/>
              </a:spcBef>
              <a:spcAft>
                <a:spcPts val="0"/>
              </a:spcAft>
              <a:buSzPts val="1100"/>
              <a:buFont typeface="Squada One"/>
              <a:buNone/>
              <a:defRPr>
                <a:latin typeface="Squada One"/>
                <a:ea typeface="Squada One"/>
                <a:cs typeface="Squada One"/>
                <a:sym typeface="Squada One"/>
              </a:defRPr>
            </a:lvl9pPr>
          </a:lstStyle>
          <a:p/>
        </p:txBody>
      </p:sp>
      <p:sp>
        <p:nvSpPr>
          <p:cNvPr id="153" name="Google Shape;153;p14"/>
          <p:cNvSpPr/>
          <p:nvPr/>
        </p:nvSpPr>
        <p:spPr>
          <a:xfrm>
            <a:off x="777400" y="1455325"/>
            <a:ext cx="2422200" cy="37758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4" name="Google Shape;154;p14"/>
          <p:cNvSpPr/>
          <p:nvPr/>
        </p:nvSpPr>
        <p:spPr>
          <a:xfrm>
            <a:off x="3597675" y="-74450"/>
            <a:ext cx="2422200" cy="44250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5" name="Google Shape;155;p14"/>
          <p:cNvSpPr txBox="1"/>
          <p:nvPr>
            <p:ph idx="1" type="subTitle"/>
          </p:nvPr>
        </p:nvSpPr>
        <p:spPr>
          <a:xfrm flipH="1">
            <a:off x="825666" y="2286000"/>
            <a:ext cx="23256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9pPr>
          </a:lstStyle>
          <a:p/>
        </p:txBody>
      </p:sp>
      <p:sp>
        <p:nvSpPr>
          <p:cNvPr id="156" name="Google Shape;156;p14"/>
          <p:cNvSpPr txBox="1"/>
          <p:nvPr>
            <p:ph idx="2" type="subTitle"/>
          </p:nvPr>
        </p:nvSpPr>
        <p:spPr>
          <a:xfrm>
            <a:off x="922988" y="2567513"/>
            <a:ext cx="2130900" cy="894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
        <p:nvSpPr>
          <p:cNvPr id="157" name="Google Shape;157;p14"/>
          <p:cNvSpPr txBox="1"/>
          <p:nvPr>
            <p:ph idx="3" type="subTitle"/>
          </p:nvPr>
        </p:nvSpPr>
        <p:spPr>
          <a:xfrm flipH="1">
            <a:off x="3645938" y="2286000"/>
            <a:ext cx="23256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9pPr>
          </a:lstStyle>
          <a:p/>
        </p:txBody>
      </p:sp>
      <p:sp>
        <p:nvSpPr>
          <p:cNvPr id="158" name="Google Shape;158;p14"/>
          <p:cNvSpPr txBox="1"/>
          <p:nvPr>
            <p:ph idx="4" type="subTitle"/>
          </p:nvPr>
        </p:nvSpPr>
        <p:spPr>
          <a:xfrm>
            <a:off x="3743190" y="2567513"/>
            <a:ext cx="2130900" cy="894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
        <p:nvSpPr>
          <p:cNvPr id="159" name="Google Shape;159;p14"/>
          <p:cNvSpPr/>
          <p:nvPr/>
        </p:nvSpPr>
        <p:spPr>
          <a:xfrm rot="10800000">
            <a:off x="2945906" y="-1824"/>
            <a:ext cx="1729539" cy="652520"/>
          </a:xfrm>
          <a:custGeom>
            <a:rect b="b" l="l" r="r" t="t"/>
            <a:pathLst>
              <a:path extrusionOk="0" h="2664" w="7061">
                <a:moveTo>
                  <a:pt x="3349" y="1"/>
                </a:moveTo>
                <a:cubicBezTo>
                  <a:pt x="3178" y="1"/>
                  <a:pt x="3002" y="22"/>
                  <a:pt x="2821" y="69"/>
                </a:cubicBezTo>
                <a:cubicBezTo>
                  <a:pt x="1539" y="399"/>
                  <a:pt x="1197" y="1980"/>
                  <a:pt x="1" y="2664"/>
                </a:cubicBezTo>
                <a:lnTo>
                  <a:pt x="7060" y="2664"/>
                </a:lnTo>
                <a:cubicBezTo>
                  <a:pt x="6171" y="1958"/>
                  <a:pt x="4984" y="1"/>
                  <a:pt x="3349"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rot="10800000">
            <a:off x="0" y="-1825"/>
            <a:ext cx="2705390" cy="1857870"/>
          </a:xfrm>
          <a:custGeom>
            <a:rect b="b" l="l" r="r" t="t"/>
            <a:pathLst>
              <a:path extrusionOk="0" h="7585" w="11045">
                <a:moveTo>
                  <a:pt x="8458" y="1"/>
                </a:moveTo>
                <a:cubicBezTo>
                  <a:pt x="6822" y="1"/>
                  <a:pt x="5207" y="190"/>
                  <a:pt x="4379" y="824"/>
                </a:cubicBezTo>
                <a:cubicBezTo>
                  <a:pt x="2329" y="2405"/>
                  <a:pt x="3995" y="4252"/>
                  <a:pt x="3899" y="5491"/>
                </a:cubicBezTo>
                <a:cubicBezTo>
                  <a:pt x="3859" y="6074"/>
                  <a:pt x="3660" y="6253"/>
                  <a:pt x="3384" y="6253"/>
                </a:cubicBezTo>
                <a:cubicBezTo>
                  <a:pt x="3144" y="6253"/>
                  <a:pt x="2845" y="6118"/>
                  <a:pt x="2542" y="5994"/>
                </a:cubicBezTo>
                <a:cubicBezTo>
                  <a:pt x="2208" y="5856"/>
                  <a:pt x="1901" y="5745"/>
                  <a:pt x="1662" y="5745"/>
                </a:cubicBezTo>
                <a:cubicBezTo>
                  <a:pt x="1642" y="5745"/>
                  <a:pt x="1622" y="5746"/>
                  <a:pt x="1602" y="5748"/>
                </a:cubicBezTo>
                <a:cubicBezTo>
                  <a:pt x="385" y="5833"/>
                  <a:pt x="748" y="6848"/>
                  <a:pt x="0" y="7585"/>
                </a:cubicBezTo>
                <a:lnTo>
                  <a:pt x="2553" y="7585"/>
                </a:lnTo>
                <a:cubicBezTo>
                  <a:pt x="2773" y="6492"/>
                  <a:pt x="3631" y="6085"/>
                  <a:pt x="4717" y="6085"/>
                </a:cubicBezTo>
                <a:cubicBezTo>
                  <a:pt x="5638" y="6085"/>
                  <a:pt x="6723" y="6378"/>
                  <a:pt x="7723" y="6794"/>
                </a:cubicBezTo>
                <a:cubicBezTo>
                  <a:pt x="8150" y="6972"/>
                  <a:pt x="8575" y="7068"/>
                  <a:pt x="8966" y="7068"/>
                </a:cubicBezTo>
                <a:cubicBezTo>
                  <a:pt x="10149" y="7068"/>
                  <a:pt x="11031" y="6197"/>
                  <a:pt x="10799" y="4103"/>
                </a:cubicBezTo>
                <a:cubicBezTo>
                  <a:pt x="10735" y="3494"/>
                  <a:pt x="10842" y="3077"/>
                  <a:pt x="11044" y="2768"/>
                </a:cubicBezTo>
                <a:lnTo>
                  <a:pt x="11044" y="130"/>
                </a:lnTo>
                <a:cubicBezTo>
                  <a:pt x="10260" y="58"/>
                  <a:pt x="9356" y="1"/>
                  <a:pt x="8458"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rot="10800000">
            <a:off x="6" y="-1824"/>
            <a:ext cx="2080052" cy="1179876"/>
          </a:xfrm>
          <a:custGeom>
            <a:rect b="b" l="l" r="r" t="t"/>
            <a:pathLst>
              <a:path extrusionOk="0" h="4817" w="8492">
                <a:moveTo>
                  <a:pt x="8491" y="0"/>
                </a:moveTo>
                <a:cubicBezTo>
                  <a:pt x="8289" y="309"/>
                  <a:pt x="8182" y="726"/>
                  <a:pt x="8246" y="1335"/>
                </a:cubicBezTo>
                <a:cubicBezTo>
                  <a:pt x="8478" y="3429"/>
                  <a:pt x="7596" y="4300"/>
                  <a:pt x="6413" y="4300"/>
                </a:cubicBezTo>
                <a:cubicBezTo>
                  <a:pt x="6022" y="4300"/>
                  <a:pt x="5597" y="4204"/>
                  <a:pt x="5170" y="4026"/>
                </a:cubicBezTo>
                <a:cubicBezTo>
                  <a:pt x="4170" y="3610"/>
                  <a:pt x="3085" y="3317"/>
                  <a:pt x="2164" y="3317"/>
                </a:cubicBezTo>
                <a:cubicBezTo>
                  <a:pt x="1078" y="3317"/>
                  <a:pt x="220" y="3724"/>
                  <a:pt x="0" y="4817"/>
                </a:cubicBezTo>
                <a:lnTo>
                  <a:pt x="8491" y="4817"/>
                </a:lnTo>
                <a:lnTo>
                  <a:pt x="8491"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rot="10800000">
            <a:off x="5" y="3647533"/>
            <a:ext cx="2174355" cy="1494134"/>
          </a:xfrm>
          <a:custGeom>
            <a:rect b="b" l="l" r="r" t="t"/>
            <a:pathLst>
              <a:path extrusionOk="0" h="6100" w="8877">
                <a:moveTo>
                  <a:pt x="1" y="0"/>
                </a:moveTo>
                <a:cubicBezTo>
                  <a:pt x="75" y="1410"/>
                  <a:pt x="471" y="2969"/>
                  <a:pt x="1613" y="4102"/>
                </a:cubicBezTo>
                <a:cubicBezTo>
                  <a:pt x="2744" y="5232"/>
                  <a:pt x="4189" y="5276"/>
                  <a:pt x="5547" y="5276"/>
                </a:cubicBezTo>
                <a:cubicBezTo>
                  <a:pt x="5661" y="5276"/>
                  <a:pt x="5775" y="5276"/>
                  <a:pt x="5887" y="5276"/>
                </a:cubicBezTo>
                <a:cubicBezTo>
                  <a:pt x="6942" y="5276"/>
                  <a:pt x="7921" y="5303"/>
                  <a:pt x="8631" y="5864"/>
                </a:cubicBezTo>
                <a:cubicBezTo>
                  <a:pt x="8727" y="5939"/>
                  <a:pt x="8802" y="6014"/>
                  <a:pt x="8876" y="6099"/>
                </a:cubicBezTo>
                <a:lnTo>
                  <a:pt x="8876"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4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rot="10800000">
            <a:off x="10" y="742546"/>
            <a:ext cx="1585758" cy="3124945"/>
          </a:xfrm>
          <a:custGeom>
            <a:rect b="b" l="l" r="r" t="t"/>
            <a:pathLst>
              <a:path extrusionOk="0" h="12758" w="6474">
                <a:moveTo>
                  <a:pt x="6473" y="0"/>
                </a:moveTo>
                <a:cubicBezTo>
                  <a:pt x="5032" y="523"/>
                  <a:pt x="3664" y="1378"/>
                  <a:pt x="3418" y="2766"/>
                </a:cubicBezTo>
                <a:cubicBezTo>
                  <a:pt x="2991" y="5127"/>
                  <a:pt x="5576" y="6046"/>
                  <a:pt x="5576" y="6964"/>
                </a:cubicBezTo>
                <a:cubicBezTo>
                  <a:pt x="5576" y="7135"/>
                  <a:pt x="5470" y="7198"/>
                  <a:pt x="5291" y="7198"/>
                </a:cubicBezTo>
                <a:cubicBezTo>
                  <a:pt x="4801" y="7198"/>
                  <a:pt x="3760" y="6733"/>
                  <a:pt x="2796" y="6733"/>
                </a:cubicBezTo>
                <a:cubicBezTo>
                  <a:pt x="2197" y="6733"/>
                  <a:pt x="1627" y="6913"/>
                  <a:pt x="1239" y="7498"/>
                </a:cubicBezTo>
                <a:cubicBezTo>
                  <a:pt x="1" y="9367"/>
                  <a:pt x="1891" y="12604"/>
                  <a:pt x="3717" y="12753"/>
                </a:cubicBezTo>
                <a:cubicBezTo>
                  <a:pt x="3761" y="12756"/>
                  <a:pt x="3805" y="12758"/>
                  <a:pt x="3851" y="12758"/>
                </a:cubicBezTo>
                <a:cubicBezTo>
                  <a:pt x="4559" y="12758"/>
                  <a:pt x="5530" y="12381"/>
                  <a:pt x="6473" y="11909"/>
                </a:cubicBezTo>
                <a:lnTo>
                  <a:pt x="6473"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54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6_Título y objetos">
    <p:bg>
      <p:bgPr>
        <a:gradFill>
          <a:gsLst>
            <a:gs pos="0">
              <a:srgbClr val="0C2E3A"/>
            </a:gs>
            <a:gs pos="100000">
              <a:srgbClr val="110F16"/>
            </a:gs>
          </a:gsLst>
          <a:path path="circle">
            <a:fillToRect b="50%" l="50%" r="50%" t="50%"/>
          </a:path>
          <a:tileRect/>
        </a:gradFill>
      </p:bgPr>
    </p:bg>
    <p:spTree>
      <p:nvGrpSpPr>
        <p:cNvPr id="164" name="Shape 164"/>
        <p:cNvGrpSpPr/>
        <p:nvPr/>
      </p:nvGrpSpPr>
      <p:grpSpPr>
        <a:xfrm>
          <a:off x="0" y="0"/>
          <a:ext cx="0" cy="0"/>
          <a:chOff x="0" y="0"/>
          <a:chExt cx="0" cy="0"/>
        </a:xfrm>
      </p:grpSpPr>
      <p:sp>
        <p:nvSpPr>
          <p:cNvPr id="165" name="Google Shape;165;p15"/>
          <p:cNvSpPr/>
          <p:nvPr/>
        </p:nvSpPr>
        <p:spPr>
          <a:xfrm>
            <a:off x="768875" y="-54929"/>
            <a:ext cx="1789200" cy="38379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66" name="Google Shape;166;p15"/>
          <p:cNvSpPr/>
          <p:nvPr/>
        </p:nvSpPr>
        <p:spPr>
          <a:xfrm>
            <a:off x="2761550" y="1360646"/>
            <a:ext cx="1786800" cy="38379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67" name="Google Shape;167;p15"/>
          <p:cNvSpPr/>
          <p:nvPr/>
        </p:nvSpPr>
        <p:spPr>
          <a:xfrm>
            <a:off x="4758546" y="-54929"/>
            <a:ext cx="1761900" cy="38379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68" name="Google Shape;168;p15"/>
          <p:cNvSpPr txBox="1"/>
          <p:nvPr>
            <p:ph idx="1" type="subTitle"/>
          </p:nvPr>
        </p:nvSpPr>
        <p:spPr>
          <a:xfrm flipH="1">
            <a:off x="906049" y="1544100"/>
            <a:ext cx="1514700" cy="8232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9pPr>
          </a:lstStyle>
          <a:p/>
        </p:txBody>
      </p:sp>
      <p:sp>
        <p:nvSpPr>
          <p:cNvPr id="169" name="Google Shape;169;p15"/>
          <p:cNvSpPr txBox="1"/>
          <p:nvPr>
            <p:ph idx="2" type="subTitle"/>
          </p:nvPr>
        </p:nvSpPr>
        <p:spPr>
          <a:xfrm>
            <a:off x="906244" y="2415113"/>
            <a:ext cx="1514400" cy="894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
        <p:nvSpPr>
          <p:cNvPr id="170" name="Google Shape;170;p15"/>
          <p:cNvSpPr txBox="1"/>
          <p:nvPr>
            <p:ph idx="3" type="subTitle"/>
          </p:nvPr>
        </p:nvSpPr>
        <p:spPr>
          <a:xfrm flipH="1">
            <a:off x="2897617" y="1544100"/>
            <a:ext cx="1514700" cy="8232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9pPr>
          </a:lstStyle>
          <a:p/>
        </p:txBody>
      </p:sp>
      <p:sp>
        <p:nvSpPr>
          <p:cNvPr id="171" name="Google Shape;171;p15"/>
          <p:cNvSpPr txBox="1"/>
          <p:nvPr>
            <p:ph idx="4" type="subTitle"/>
          </p:nvPr>
        </p:nvSpPr>
        <p:spPr>
          <a:xfrm>
            <a:off x="2897813" y="2415113"/>
            <a:ext cx="1514400" cy="894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
        <p:nvSpPr>
          <p:cNvPr id="172" name="Google Shape;172;p15"/>
          <p:cNvSpPr txBox="1"/>
          <p:nvPr>
            <p:ph idx="5" type="subTitle"/>
          </p:nvPr>
        </p:nvSpPr>
        <p:spPr>
          <a:xfrm flipH="1">
            <a:off x="4882125" y="1544100"/>
            <a:ext cx="1514700" cy="8232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b="1" sz="1400">
                <a:solidFill>
                  <a:srgbClr val="FFFFFF"/>
                </a:solidFill>
                <a:latin typeface="Squada One"/>
                <a:ea typeface="Squada One"/>
                <a:cs typeface="Squada One"/>
                <a:sym typeface="Squada One"/>
              </a:defRPr>
            </a:lvl9pPr>
          </a:lstStyle>
          <a:p/>
        </p:txBody>
      </p:sp>
      <p:sp>
        <p:nvSpPr>
          <p:cNvPr id="173" name="Google Shape;173;p15"/>
          <p:cNvSpPr txBox="1"/>
          <p:nvPr>
            <p:ph idx="6" type="subTitle"/>
          </p:nvPr>
        </p:nvSpPr>
        <p:spPr>
          <a:xfrm>
            <a:off x="4882322" y="2415113"/>
            <a:ext cx="1514400" cy="894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
        <p:nvSpPr>
          <p:cNvPr id="174" name="Google Shape;174;p15"/>
          <p:cNvSpPr/>
          <p:nvPr/>
        </p:nvSpPr>
        <p:spPr>
          <a:xfrm flipH="1">
            <a:off x="3289156" y="4481509"/>
            <a:ext cx="1729539" cy="652520"/>
          </a:xfrm>
          <a:custGeom>
            <a:rect b="b" l="l" r="r" t="t"/>
            <a:pathLst>
              <a:path extrusionOk="0" h="2664" w="7061">
                <a:moveTo>
                  <a:pt x="3349" y="1"/>
                </a:moveTo>
                <a:cubicBezTo>
                  <a:pt x="3178" y="1"/>
                  <a:pt x="3002" y="22"/>
                  <a:pt x="2821" y="69"/>
                </a:cubicBezTo>
                <a:cubicBezTo>
                  <a:pt x="1539" y="399"/>
                  <a:pt x="1197" y="1980"/>
                  <a:pt x="1" y="2664"/>
                </a:cubicBezTo>
                <a:lnTo>
                  <a:pt x="7060" y="2664"/>
                </a:lnTo>
                <a:cubicBezTo>
                  <a:pt x="6171" y="1958"/>
                  <a:pt x="4984" y="1"/>
                  <a:pt x="3349"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2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flipH="1">
            <a:off x="0" y="3283797"/>
            <a:ext cx="2705390" cy="1857870"/>
          </a:xfrm>
          <a:custGeom>
            <a:rect b="b" l="l" r="r" t="t"/>
            <a:pathLst>
              <a:path extrusionOk="0" h="7585" w="11045">
                <a:moveTo>
                  <a:pt x="8458" y="1"/>
                </a:moveTo>
                <a:cubicBezTo>
                  <a:pt x="6822" y="1"/>
                  <a:pt x="5207" y="190"/>
                  <a:pt x="4379" y="824"/>
                </a:cubicBezTo>
                <a:cubicBezTo>
                  <a:pt x="2329" y="2405"/>
                  <a:pt x="3995" y="4252"/>
                  <a:pt x="3899" y="5491"/>
                </a:cubicBezTo>
                <a:cubicBezTo>
                  <a:pt x="3859" y="6074"/>
                  <a:pt x="3660" y="6253"/>
                  <a:pt x="3384" y="6253"/>
                </a:cubicBezTo>
                <a:cubicBezTo>
                  <a:pt x="3144" y="6253"/>
                  <a:pt x="2845" y="6118"/>
                  <a:pt x="2542" y="5994"/>
                </a:cubicBezTo>
                <a:cubicBezTo>
                  <a:pt x="2208" y="5856"/>
                  <a:pt x="1901" y="5745"/>
                  <a:pt x="1662" y="5745"/>
                </a:cubicBezTo>
                <a:cubicBezTo>
                  <a:pt x="1642" y="5745"/>
                  <a:pt x="1622" y="5746"/>
                  <a:pt x="1602" y="5748"/>
                </a:cubicBezTo>
                <a:cubicBezTo>
                  <a:pt x="385" y="5833"/>
                  <a:pt x="748" y="6848"/>
                  <a:pt x="0" y="7585"/>
                </a:cubicBezTo>
                <a:lnTo>
                  <a:pt x="2553" y="7585"/>
                </a:lnTo>
                <a:cubicBezTo>
                  <a:pt x="2773" y="6492"/>
                  <a:pt x="3631" y="6085"/>
                  <a:pt x="4717" y="6085"/>
                </a:cubicBezTo>
                <a:cubicBezTo>
                  <a:pt x="5638" y="6085"/>
                  <a:pt x="6723" y="6378"/>
                  <a:pt x="7723" y="6794"/>
                </a:cubicBezTo>
                <a:cubicBezTo>
                  <a:pt x="8150" y="6972"/>
                  <a:pt x="8575" y="7068"/>
                  <a:pt x="8966" y="7068"/>
                </a:cubicBezTo>
                <a:cubicBezTo>
                  <a:pt x="10149" y="7068"/>
                  <a:pt x="11031" y="6197"/>
                  <a:pt x="10799" y="4103"/>
                </a:cubicBezTo>
                <a:cubicBezTo>
                  <a:pt x="10735" y="3494"/>
                  <a:pt x="10842" y="3077"/>
                  <a:pt x="11044" y="2768"/>
                </a:cubicBezTo>
                <a:lnTo>
                  <a:pt x="11044" y="130"/>
                </a:lnTo>
                <a:cubicBezTo>
                  <a:pt x="10260" y="58"/>
                  <a:pt x="9356" y="1"/>
                  <a:pt x="8458"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2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flipH="1">
            <a:off x="6" y="3961791"/>
            <a:ext cx="2080052" cy="1179876"/>
          </a:xfrm>
          <a:custGeom>
            <a:rect b="b" l="l" r="r" t="t"/>
            <a:pathLst>
              <a:path extrusionOk="0" h="4817" w="8492">
                <a:moveTo>
                  <a:pt x="8491" y="0"/>
                </a:moveTo>
                <a:cubicBezTo>
                  <a:pt x="8289" y="309"/>
                  <a:pt x="8182" y="726"/>
                  <a:pt x="8246" y="1335"/>
                </a:cubicBezTo>
                <a:cubicBezTo>
                  <a:pt x="8478" y="3429"/>
                  <a:pt x="7596" y="4300"/>
                  <a:pt x="6413" y="4300"/>
                </a:cubicBezTo>
                <a:cubicBezTo>
                  <a:pt x="6022" y="4300"/>
                  <a:pt x="5597" y="4204"/>
                  <a:pt x="5170" y="4026"/>
                </a:cubicBezTo>
                <a:cubicBezTo>
                  <a:pt x="4170" y="3610"/>
                  <a:pt x="3085" y="3317"/>
                  <a:pt x="2164" y="3317"/>
                </a:cubicBezTo>
                <a:cubicBezTo>
                  <a:pt x="1078" y="3317"/>
                  <a:pt x="220" y="3724"/>
                  <a:pt x="0" y="4817"/>
                </a:cubicBezTo>
                <a:lnTo>
                  <a:pt x="8491" y="4817"/>
                </a:lnTo>
                <a:lnTo>
                  <a:pt x="8491"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032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flipH="1">
            <a:off x="5" y="-1825"/>
            <a:ext cx="2174355" cy="1494134"/>
          </a:xfrm>
          <a:custGeom>
            <a:rect b="b" l="l" r="r" t="t"/>
            <a:pathLst>
              <a:path extrusionOk="0" h="6100" w="8877">
                <a:moveTo>
                  <a:pt x="1" y="0"/>
                </a:moveTo>
                <a:cubicBezTo>
                  <a:pt x="75" y="1410"/>
                  <a:pt x="471" y="2969"/>
                  <a:pt x="1613" y="4102"/>
                </a:cubicBezTo>
                <a:cubicBezTo>
                  <a:pt x="2744" y="5232"/>
                  <a:pt x="4189" y="5276"/>
                  <a:pt x="5547" y="5276"/>
                </a:cubicBezTo>
                <a:cubicBezTo>
                  <a:pt x="5661" y="5276"/>
                  <a:pt x="5775" y="5276"/>
                  <a:pt x="5887" y="5276"/>
                </a:cubicBezTo>
                <a:cubicBezTo>
                  <a:pt x="6942" y="5276"/>
                  <a:pt x="7921" y="5303"/>
                  <a:pt x="8631" y="5864"/>
                </a:cubicBezTo>
                <a:cubicBezTo>
                  <a:pt x="8727" y="5939"/>
                  <a:pt x="8802" y="6014"/>
                  <a:pt x="8876" y="6099"/>
                </a:cubicBezTo>
                <a:lnTo>
                  <a:pt x="8876"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2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flipH="1">
            <a:off x="10" y="1272352"/>
            <a:ext cx="1585758" cy="3124945"/>
          </a:xfrm>
          <a:custGeom>
            <a:rect b="b" l="l" r="r" t="t"/>
            <a:pathLst>
              <a:path extrusionOk="0" h="12758" w="6474">
                <a:moveTo>
                  <a:pt x="6473" y="0"/>
                </a:moveTo>
                <a:cubicBezTo>
                  <a:pt x="5032" y="523"/>
                  <a:pt x="3664" y="1378"/>
                  <a:pt x="3418" y="2766"/>
                </a:cubicBezTo>
                <a:cubicBezTo>
                  <a:pt x="2991" y="5127"/>
                  <a:pt x="5576" y="6046"/>
                  <a:pt x="5576" y="6964"/>
                </a:cubicBezTo>
                <a:cubicBezTo>
                  <a:pt x="5576" y="7135"/>
                  <a:pt x="5470" y="7198"/>
                  <a:pt x="5291" y="7198"/>
                </a:cubicBezTo>
                <a:cubicBezTo>
                  <a:pt x="4801" y="7198"/>
                  <a:pt x="3760" y="6733"/>
                  <a:pt x="2796" y="6733"/>
                </a:cubicBezTo>
                <a:cubicBezTo>
                  <a:pt x="2197" y="6733"/>
                  <a:pt x="1627" y="6913"/>
                  <a:pt x="1239" y="7498"/>
                </a:cubicBezTo>
                <a:cubicBezTo>
                  <a:pt x="1" y="9367"/>
                  <a:pt x="1891" y="12604"/>
                  <a:pt x="3717" y="12753"/>
                </a:cubicBezTo>
                <a:cubicBezTo>
                  <a:pt x="3761" y="12756"/>
                  <a:pt x="3805" y="12758"/>
                  <a:pt x="3851" y="12758"/>
                </a:cubicBezTo>
                <a:cubicBezTo>
                  <a:pt x="4559" y="12758"/>
                  <a:pt x="5530" y="12381"/>
                  <a:pt x="6473" y="11909"/>
                </a:cubicBezTo>
                <a:lnTo>
                  <a:pt x="6473"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26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txBox="1"/>
          <p:nvPr>
            <p:ph type="ctrTitle"/>
          </p:nvPr>
        </p:nvSpPr>
        <p:spPr>
          <a:xfrm flipH="1">
            <a:off x="5976938" y="827965"/>
            <a:ext cx="2308500" cy="3483900"/>
          </a:xfrm>
          <a:prstGeom prst="rect">
            <a:avLst/>
          </a:prstGeom>
          <a:noFill/>
          <a:ln>
            <a:noFill/>
          </a:ln>
        </p:spPr>
        <p:txBody>
          <a:bodyPr anchorCtr="0" anchor="ctr" bIns="34275" lIns="68575" spcFirstLastPara="1" rIns="68575" wrap="square" tIns="34275"/>
          <a:lstStyle>
            <a:lvl1pPr lvl="0" rtl="0" algn="r">
              <a:lnSpc>
                <a:spcPct val="90000"/>
              </a:lnSpc>
              <a:spcBef>
                <a:spcPts val="0"/>
              </a:spcBef>
              <a:spcAft>
                <a:spcPts val="0"/>
              </a:spcAft>
              <a:buClr>
                <a:srgbClr val="FFFFFF"/>
              </a:buClr>
              <a:buSzPts val="1800"/>
              <a:buNone/>
              <a:defRPr b="0" sz="1800">
                <a:solidFill>
                  <a:srgbClr val="FFFFFF"/>
                </a:solidFill>
              </a:defRPr>
            </a:lvl1pPr>
            <a:lvl2pPr lvl="1" rtl="0">
              <a:spcBef>
                <a:spcPts val="0"/>
              </a:spcBef>
              <a:spcAft>
                <a:spcPts val="0"/>
              </a:spcAft>
              <a:buSzPts val="1100"/>
              <a:buFont typeface="Squada One"/>
              <a:buNone/>
              <a:defRPr>
                <a:latin typeface="Squada One"/>
                <a:ea typeface="Squada One"/>
                <a:cs typeface="Squada One"/>
                <a:sym typeface="Squada One"/>
              </a:defRPr>
            </a:lvl2pPr>
            <a:lvl3pPr lvl="2" rtl="0">
              <a:spcBef>
                <a:spcPts val="0"/>
              </a:spcBef>
              <a:spcAft>
                <a:spcPts val="0"/>
              </a:spcAft>
              <a:buSzPts val="1100"/>
              <a:buFont typeface="Squada One"/>
              <a:buNone/>
              <a:defRPr>
                <a:latin typeface="Squada One"/>
                <a:ea typeface="Squada One"/>
                <a:cs typeface="Squada One"/>
                <a:sym typeface="Squada One"/>
              </a:defRPr>
            </a:lvl3pPr>
            <a:lvl4pPr lvl="3" rtl="0">
              <a:spcBef>
                <a:spcPts val="0"/>
              </a:spcBef>
              <a:spcAft>
                <a:spcPts val="0"/>
              </a:spcAft>
              <a:buSzPts val="1100"/>
              <a:buFont typeface="Squada One"/>
              <a:buNone/>
              <a:defRPr>
                <a:latin typeface="Squada One"/>
                <a:ea typeface="Squada One"/>
                <a:cs typeface="Squada One"/>
                <a:sym typeface="Squada One"/>
              </a:defRPr>
            </a:lvl4pPr>
            <a:lvl5pPr lvl="4" rtl="0">
              <a:spcBef>
                <a:spcPts val="0"/>
              </a:spcBef>
              <a:spcAft>
                <a:spcPts val="0"/>
              </a:spcAft>
              <a:buSzPts val="1100"/>
              <a:buFont typeface="Squada One"/>
              <a:buNone/>
              <a:defRPr>
                <a:latin typeface="Squada One"/>
                <a:ea typeface="Squada One"/>
                <a:cs typeface="Squada One"/>
                <a:sym typeface="Squada One"/>
              </a:defRPr>
            </a:lvl5pPr>
            <a:lvl6pPr lvl="5" rtl="0">
              <a:spcBef>
                <a:spcPts val="0"/>
              </a:spcBef>
              <a:spcAft>
                <a:spcPts val="0"/>
              </a:spcAft>
              <a:buSzPts val="1100"/>
              <a:buFont typeface="Squada One"/>
              <a:buNone/>
              <a:defRPr>
                <a:latin typeface="Squada One"/>
                <a:ea typeface="Squada One"/>
                <a:cs typeface="Squada One"/>
                <a:sym typeface="Squada One"/>
              </a:defRPr>
            </a:lvl6pPr>
            <a:lvl7pPr lvl="6" rtl="0">
              <a:spcBef>
                <a:spcPts val="0"/>
              </a:spcBef>
              <a:spcAft>
                <a:spcPts val="0"/>
              </a:spcAft>
              <a:buSzPts val="1100"/>
              <a:buFont typeface="Squada One"/>
              <a:buNone/>
              <a:defRPr>
                <a:latin typeface="Squada One"/>
                <a:ea typeface="Squada One"/>
                <a:cs typeface="Squada One"/>
                <a:sym typeface="Squada One"/>
              </a:defRPr>
            </a:lvl7pPr>
            <a:lvl8pPr lvl="7" rtl="0">
              <a:spcBef>
                <a:spcPts val="0"/>
              </a:spcBef>
              <a:spcAft>
                <a:spcPts val="0"/>
              </a:spcAft>
              <a:buSzPts val="1100"/>
              <a:buFont typeface="Squada One"/>
              <a:buNone/>
              <a:defRPr>
                <a:latin typeface="Squada One"/>
                <a:ea typeface="Squada One"/>
                <a:cs typeface="Squada One"/>
                <a:sym typeface="Squada One"/>
              </a:defRPr>
            </a:lvl8pPr>
            <a:lvl9pPr lvl="8" rtl="0">
              <a:spcBef>
                <a:spcPts val="0"/>
              </a:spcBef>
              <a:spcAft>
                <a:spcPts val="0"/>
              </a:spcAft>
              <a:buSzPts val="1100"/>
              <a:buFont typeface="Squada One"/>
              <a:buNone/>
              <a:defRPr>
                <a:latin typeface="Squada One"/>
                <a:ea typeface="Squada One"/>
                <a:cs typeface="Squada One"/>
                <a:sym typeface="Squada 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INE + TITLE + SUBTITLE">
  <p:cSld name="2_Diapositiva de título">
    <p:bg>
      <p:bgPr>
        <a:gradFill>
          <a:gsLst>
            <a:gs pos="0">
              <a:srgbClr val="0C2E3A"/>
            </a:gs>
            <a:gs pos="100000">
              <a:srgbClr val="110F16"/>
            </a:gs>
          </a:gsLst>
          <a:path path="circle">
            <a:fillToRect b="50%" l="50%" r="50%" t="50%"/>
          </a:path>
          <a:tileRect/>
        </a:gradFill>
      </p:bgPr>
    </p:bg>
    <p:spTree>
      <p:nvGrpSpPr>
        <p:cNvPr id="180" name="Shape 180"/>
        <p:cNvGrpSpPr/>
        <p:nvPr/>
      </p:nvGrpSpPr>
      <p:grpSpPr>
        <a:xfrm>
          <a:off x="0" y="0"/>
          <a:ext cx="0" cy="0"/>
          <a:chOff x="0" y="0"/>
          <a:chExt cx="0" cy="0"/>
        </a:xfrm>
      </p:grpSpPr>
      <p:sp>
        <p:nvSpPr>
          <p:cNvPr id="181" name="Google Shape;181;p16"/>
          <p:cNvSpPr/>
          <p:nvPr>
            <p:ph idx="2" type="pic"/>
          </p:nvPr>
        </p:nvSpPr>
        <p:spPr>
          <a:xfrm>
            <a:off x="0" y="0"/>
            <a:ext cx="4572000" cy="51435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Roboto Light"/>
                <a:ea typeface="Roboto Light"/>
                <a:cs typeface="Roboto Light"/>
                <a:sym typeface="Roboto Light"/>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Roboto Light"/>
                <a:ea typeface="Roboto Light"/>
                <a:cs typeface="Roboto Light"/>
                <a:sym typeface="Roboto Light"/>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Roboto Light"/>
                <a:ea typeface="Roboto Light"/>
                <a:cs typeface="Roboto Light"/>
                <a:sym typeface="Roboto Light"/>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Roboto Light"/>
                <a:ea typeface="Roboto Light"/>
                <a:cs typeface="Roboto Light"/>
                <a:sym typeface="Roboto Light"/>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Roboto Light"/>
                <a:ea typeface="Roboto Light"/>
                <a:cs typeface="Roboto Light"/>
                <a:sym typeface="Roboto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82" name="Google Shape;182;p16"/>
          <p:cNvSpPr txBox="1"/>
          <p:nvPr>
            <p:ph type="ctrTitle"/>
          </p:nvPr>
        </p:nvSpPr>
        <p:spPr>
          <a:xfrm>
            <a:off x="4190296" y="1801293"/>
            <a:ext cx="2966700" cy="1241700"/>
          </a:xfrm>
          <a:prstGeom prst="rect">
            <a:avLst/>
          </a:prstGeom>
          <a:noFill/>
          <a:ln>
            <a:noFill/>
          </a:ln>
        </p:spPr>
        <p:txBody>
          <a:bodyPr anchorCtr="0" anchor="b" bIns="34275" lIns="68575" spcFirstLastPara="1" rIns="68575" wrap="square" tIns="34275"/>
          <a:lstStyle>
            <a:lvl1pPr lvl="0" algn="r">
              <a:lnSpc>
                <a:spcPct val="90000"/>
              </a:lnSpc>
              <a:spcBef>
                <a:spcPts val="0"/>
              </a:spcBef>
              <a:spcAft>
                <a:spcPts val="0"/>
              </a:spcAft>
              <a:buClr>
                <a:srgbClr val="FFFFFF"/>
              </a:buClr>
              <a:buSzPts val="2100"/>
              <a:buNone/>
              <a:defRPr b="0" sz="2100">
                <a:solidFill>
                  <a:srgbClr val="FFFFFF"/>
                </a:solidFill>
              </a:defRPr>
            </a:lvl1pPr>
            <a:lvl2pPr lvl="1">
              <a:spcBef>
                <a:spcPts val="0"/>
              </a:spcBef>
              <a:spcAft>
                <a:spcPts val="0"/>
              </a:spcAft>
              <a:buClr>
                <a:srgbClr val="FFFFFF"/>
              </a:buClr>
              <a:buSzPts val="1100"/>
              <a:buNone/>
              <a:defRPr b="1">
                <a:solidFill>
                  <a:srgbClr val="FFFFFF"/>
                </a:solidFill>
              </a:defRPr>
            </a:lvl2pPr>
            <a:lvl3pPr lvl="2">
              <a:spcBef>
                <a:spcPts val="0"/>
              </a:spcBef>
              <a:spcAft>
                <a:spcPts val="0"/>
              </a:spcAft>
              <a:buClr>
                <a:srgbClr val="FFFFFF"/>
              </a:buClr>
              <a:buSzPts val="1100"/>
              <a:buNone/>
              <a:defRPr b="1">
                <a:solidFill>
                  <a:srgbClr val="FFFFFF"/>
                </a:solidFill>
              </a:defRPr>
            </a:lvl3pPr>
            <a:lvl4pPr lvl="3">
              <a:spcBef>
                <a:spcPts val="0"/>
              </a:spcBef>
              <a:spcAft>
                <a:spcPts val="0"/>
              </a:spcAft>
              <a:buClr>
                <a:srgbClr val="FFFFFF"/>
              </a:buClr>
              <a:buSzPts val="1100"/>
              <a:buNone/>
              <a:defRPr b="1">
                <a:solidFill>
                  <a:srgbClr val="FFFFFF"/>
                </a:solidFill>
              </a:defRPr>
            </a:lvl4pPr>
            <a:lvl5pPr lvl="4">
              <a:spcBef>
                <a:spcPts val="0"/>
              </a:spcBef>
              <a:spcAft>
                <a:spcPts val="0"/>
              </a:spcAft>
              <a:buClr>
                <a:srgbClr val="FFFFFF"/>
              </a:buClr>
              <a:buSzPts val="1100"/>
              <a:buNone/>
              <a:defRPr b="1">
                <a:solidFill>
                  <a:srgbClr val="FFFFFF"/>
                </a:solidFill>
              </a:defRPr>
            </a:lvl5pPr>
            <a:lvl6pPr lvl="5">
              <a:spcBef>
                <a:spcPts val="0"/>
              </a:spcBef>
              <a:spcAft>
                <a:spcPts val="0"/>
              </a:spcAft>
              <a:buClr>
                <a:srgbClr val="FFFFFF"/>
              </a:buClr>
              <a:buSzPts val="1100"/>
              <a:buNone/>
              <a:defRPr b="1">
                <a:solidFill>
                  <a:srgbClr val="FFFFFF"/>
                </a:solidFill>
              </a:defRPr>
            </a:lvl6pPr>
            <a:lvl7pPr lvl="6">
              <a:spcBef>
                <a:spcPts val="0"/>
              </a:spcBef>
              <a:spcAft>
                <a:spcPts val="0"/>
              </a:spcAft>
              <a:buClr>
                <a:srgbClr val="FFFFFF"/>
              </a:buClr>
              <a:buSzPts val="1100"/>
              <a:buNone/>
              <a:defRPr b="1">
                <a:solidFill>
                  <a:srgbClr val="FFFFFF"/>
                </a:solidFill>
              </a:defRPr>
            </a:lvl7pPr>
            <a:lvl8pPr lvl="7">
              <a:spcBef>
                <a:spcPts val="0"/>
              </a:spcBef>
              <a:spcAft>
                <a:spcPts val="0"/>
              </a:spcAft>
              <a:buClr>
                <a:srgbClr val="FFFFFF"/>
              </a:buClr>
              <a:buSzPts val="1100"/>
              <a:buNone/>
              <a:defRPr b="1">
                <a:solidFill>
                  <a:srgbClr val="FFFFFF"/>
                </a:solidFill>
              </a:defRPr>
            </a:lvl8pPr>
            <a:lvl9pPr lvl="8">
              <a:spcBef>
                <a:spcPts val="0"/>
              </a:spcBef>
              <a:spcAft>
                <a:spcPts val="0"/>
              </a:spcAft>
              <a:buClr>
                <a:srgbClr val="FFFFFF"/>
              </a:buClr>
              <a:buSzPts val="1100"/>
              <a:buNone/>
              <a:defRPr b="1">
                <a:solidFill>
                  <a:srgbClr val="FFFFFF"/>
                </a:solidFill>
              </a:defRPr>
            </a:lvl9pPr>
          </a:lstStyle>
          <a:p/>
        </p:txBody>
      </p:sp>
      <p:sp>
        <p:nvSpPr>
          <p:cNvPr id="183" name="Google Shape;183;p16"/>
          <p:cNvSpPr txBox="1"/>
          <p:nvPr>
            <p:ph idx="1" type="subTitle"/>
          </p:nvPr>
        </p:nvSpPr>
        <p:spPr>
          <a:xfrm>
            <a:off x="4769001" y="3394960"/>
            <a:ext cx="2388000" cy="1004400"/>
          </a:xfrm>
          <a:prstGeom prst="rect">
            <a:avLst/>
          </a:prstGeom>
          <a:noFill/>
          <a:ln>
            <a:noFill/>
          </a:ln>
        </p:spPr>
        <p:txBody>
          <a:bodyPr anchorCtr="0" anchor="t" bIns="34275" lIns="68575" spcFirstLastPara="1" rIns="68575" wrap="square" tIns="34275"/>
          <a:lstStyle>
            <a:lvl1pPr lvl="0" algn="r">
              <a:lnSpc>
                <a:spcPct val="90000"/>
              </a:lnSpc>
              <a:spcBef>
                <a:spcPts val="800"/>
              </a:spcBef>
              <a:spcAft>
                <a:spcPts val="0"/>
              </a:spcAft>
              <a:buClr>
                <a:srgbClr val="FFFFFF"/>
              </a:buClr>
              <a:buSzPts val="1100"/>
              <a:buNone/>
              <a:defRPr sz="1100">
                <a:solidFill>
                  <a:srgbClr val="FFFFFF"/>
                </a:solidFill>
              </a:defRPr>
            </a:lvl1pPr>
            <a:lvl2pPr lvl="1" algn="ctr">
              <a:lnSpc>
                <a:spcPct val="90000"/>
              </a:lnSpc>
              <a:spcBef>
                <a:spcPts val="400"/>
              </a:spcBef>
              <a:spcAft>
                <a:spcPts val="0"/>
              </a:spcAft>
              <a:buClr>
                <a:srgbClr val="FFFFFF"/>
              </a:buClr>
              <a:buSzPts val="1500"/>
              <a:buNone/>
              <a:defRPr sz="1500">
                <a:solidFill>
                  <a:srgbClr val="FFFFFF"/>
                </a:solidFill>
              </a:defRPr>
            </a:lvl2pPr>
            <a:lvl3pPr lvl="2" algn="ctr">
              <a:lnSpc>
                <a:spcPct val="90000"/>
              </a:lnSpc>
              <a:spcBef>
                <a:spcPts val="400"/>
              </a:spcBef>
              <a:spcAft>
                <a:spcPts val="0"/>
              </a:spcAft>
              <a:buClr>
                <a:srgbClr val="FFFFFF"/>
              </a:buClr>
              <a:buSzPts val="1400"/>
              <a:buNone/>
              <a:defRPr sz="1400">
                <a:solidFill>
                  <a:srgbClr val="FFFFFF"/>
                </a:solidFill>
              </a:defRPr>
            </a:lvl3pPr>
            <a:lvl4pPr lvl="3" algn="ctr">
              <a:lnSpc>
                <a:spcPct val="90000"/>
              </a:lnSpc>
              <a:spcBef>
                <a:spcPts val="400"/>
              </a:spcBef>
              <a:spcAft>
                <a:spcPts val="0"/>
              </a:spcAft>
              <a:buClr>
                <a:srgbClr val="FFFFFF"/>
              </a:buClr>
              <a:buSzPts val="1200"/>
              <a:buNone/>
              <a:defRPr sz="1200">
                <a:solidFill>
                  <a:srgbClr val="FFFFFF"/>
                </a:solidFill>
              </a:defRPr>
            </a:lvl4pPr>
            <a:lvl5pPr lvl="4" algn="ctr">
              <a:lnSpc>
                <a:spcPct val="90000"/>
              </a:lnSpc>
              <a:spcBef>
                <a:spcPts val="400"/>
              </a:spcBef>
              <a:spcAft>
                <a:spcPts val="0"/>
              </a:spcAft>
              <a:buClr>
                <a:srgbClr val="FFFFFF"/>
              </a:buClr>
              <a:buSzPts val="1200"/>
              <a:buNone/>
              <a:defRPr sz="1200">
                <a:solidFill>
                  <a:srgbClr val="FFFFFF"/>
                </a:solidFill>
              </a:defRPr>
            </a:lvl5pPr>
            <a:lvl6pPr lvl="5" algn="ctr">
              <a:lnSpc>
                <a:spcPct val="90000"/>
              </a:lnSpc>
              <a:spcBef>
                <a:spcPts val="400"/>
              </a:spcBef>
              <a:spcAft>
                <a:spcPts val="0"/>
              </a:spcAft>
              <a:buClr>
                <a:srgbClr val="FFFFFF"/>
              </a:buClr>
              <a:buSzPts val="1200"/>
              <a:buNone/>
              <a:defRPr sz="1200">
                <a:solidFill>
                  <a:srgbClr val="FFFFFF"/>
                </a:solidFill>
              </a:defRPr>
            </a:lvl6pPr>
            <a:lvl7pPr lvl="6" algn="ctr">
              <a:lnSpc>
                <a:spcPct val="90000"/>
              </a:lnSpc>
              <a:spcBef>
                <a:spcPts val="400"/>
              </a:spcBef>
              <a:spcAft>
                <a:spcPts val="0"/>
              </a:spcAft>
              <a:buClr>
                <a:srgbClr val="FFFFFF"/>
              </a:buClr>
              <a:buSzPts val="1200"/>
              <a:buNone/>
              <a:defRPr sz="1200">
                <a:solidFill>
                  <a:srgbClr val="FFFFFF"/>
                </a:solidFill>
              </a:defRPr>
            </a:lvl7pPr>
            <a:lvl8pPr lvl="7" algn="ctr">
              <a:lnSpc>
                <a:spcPct val="90000"/>
              </a:lnSpc>
              <a:spcBef>
                <a:spcPts val="400"/>
              </a:spcBef>
              <a:spcAft>
                <a:spcPts val="0"/>
              </a:spcAft>
              <a:buClr>
                <a:srgbClr val="FFFFFF"/>
              </a:buClr>
              <a:buSzPts val="1200"/>
              <a:buNone/>
              <a:defRPr sz="1200">
                <a:solidFill>
                  <a:srgbClr val="FFFFFF"/>
                </a:solidFill>
              </a:defRPr>
            </a:lvl8pPr>
            <a:lvl9pPr lvl="8" algn="ctr">
              <a:lnSpc>
                <a:spcPct val="90000"/>
              </a:lnSpc>
              <a:spcBef>
                <a:spcPts val="400"/>
              </a:spcBef>
              <a:spcAft>
                <a:spcPts val="0"/>
              </a:spcAft>
              <a:buClr>
                <a:srgbClr val="FFFFFF"/>
              </a:buClr>
              <a:buSzPts val="1200"/>
              <a:buNone/>
              <a:defRPr sz="1200">
                <a:solidFill>
                  <a:srgbClr val="FFFFFF"/>
                </a:solidFill>
              </a:defRPr>
            </a:lvl9pPr>
          </a:lstStyle>
          <a:p/>
        </p:txBody>
      </p:sp>
      <p:sp>
        <p:nvSpPr>
          <p:cNvPr id="184" name="Google Shape;184;p16"/>
          <p:cNvSpPr txBox="1"/>
          <p:nvPr/>
        </p:nvSpPr>
        <p:spPr>
          <a:xfrm>
            <a:off x="6772942" y="4670822"/>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ES" sz="800" u="none" cap="none" strike="noStrike">
                <a:solidFill>
                  <a:srgbClr val="FFFFFF"/>
                </a:solidFill>
                <a:latin typeface="Nunito Sans SemiBold"/>
                <a:ea typeface="Nunito Sans SemiBold"/>
                <a:cs typeface="Nunito Sans SemiBold"/>
                <a:sym typeface="Nunito Sans SemiBold"/>
              </a:rPr>
              <a:t>‹#›</a:t>
            </a:fld>
            <a:endParaRPr b="0" i="0" sz="800" u="none" cap="none" strike="noStrike">
              <a:solidFill>
                <a:srgbClr val="FFFFFF"/>
              </a:solidFill>
              <a:latin typeface="Nunito Sans SemiBold"/>
              <a:ea typeface="Nunito Sans SemiBold"/>
              <a:cs typeface="Nunito Sans SemiBold"/>
              <a:sym typeface="Nunito Sans SemiBold"/>
            </a:endParaRPr>
          </a:p>
        </p:txBody>
      </p:sp>
      <p:sp>
        <p:nvSpPr>
          <p:cNvPr id="185" name="Google Shape;185;p16"/>
          <p:cNvSpPr/>
          <p:nvPr/>
        </p:nvSpPr>
        <p:spPr>
          <a:xfrm>
            <a:off x="6804150" y="3444550"/>
            <a:ext cx="2335700" cy="1698947"/>
          </a:xfrm>
          <a:custGeom>
            <a:rect b="b" l="l" r="r" t="t"/>
            <a:pathLst>
              <a:path extrusionOk="0" h="9021" w="12402">
                <a:moveTo>
                  <a:pt x="8861" y="0"/>
                </a:moveTo>
                <a:cubicBezTo>
                  <a:pt x="7876" y="0"/>
                  <a:pt x="6959" y="246"/>
                  <a:pt x="6345" y="946"/>
                </a:cubicBezTo>
                <a:cubicBezTo>
                  <a:pt x="4765" y="2751"/>
                  <a:pt x="6495" y="4876"/>
                  <a:pt x="6015" y="5667"/>
                </a:cubicBezTo>
                <a:cubicBezTo>
                  <a:pt x="5966" y="5747"/>
                  <a:pt x="5907" y="5783"/>
                  <a:pt x="5838" y="5783"/>
                </a:cubicBezTo>
                <a:cubicBezTo>
                  <a:pt x="5310" y="5783"/>
                  <a:pt x="4210" y="3706"/>
                  <a:pt x="2742" y="3706"/>
                </a:cubicBezTo>
                <a:cubicBezTo>
                  <a:pt x="2513" y="3706"/>
                  <a:pt x="2276" y="3756"/>
                  <a:pt x="2030" y="3872"/>
                </a:cubicBezTo>
                <a:cubicBezTo>
                  <a:pt x="290" y="4694"/>
                  <a:pt x="1" y="7536"/>
                  <a:pt x="877" y="9021"/>
                </a:cubicBezTo>
                <a:lnTo>
                  <a:pt x="9699" y="9021"/>
                </a:lnTo>
                <a:lnTo>
                  <a:pt x="12402" y="7172"/>
                </a:lnTo>
                <a:lnTo>
                  <a:pt x="12402" y="743"/>
                </a:lnTo>
                <a:cubicBezTo>
                  <a:pt x="11419" y="382"/>
                  <a:pt x="10087" y="0"/>
                  <a:pt x="8861"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01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8182185" y="1291906"/>
            <a:ext cx="957671" cy="3049103"/>
          </a:xfrm>
          <a:custGeom>
            <a:rect b="b" l="l" r="r" t="t"/>
            <a:pathLst>
              <a:path extrusionOk="0" h="16190" w="5085">
                <a:moveTo>
                  <a:pt x="4947" y="1"/>
                </a:moveTo>
                <a:cubicBezTo>
                  <a:pt x="3385" y="1"/>
                  <a:pt x="3531" y="2861"/>
                  <a:pt x="2980" y="4451"/>
                </a:cubicBezTo>
                <a:cubicBezTo>
                  <a:pt x="2201" y="6683"/>
                  <a:pt x="289" y="6405"/>
                  <a:pt x="139" y="7505"/>
                </a:cubicBezTo>
                <a:cubicBezTo>
                  <a:pt x="1" y="8541"/>
                  <a:pt x="1399" y="8424"/>
                  <a:pt x="1646" y="9481"/>
                </a:cubicBezTo>
                <a:cubicBezTo>
                  <a:pt x="1976" y="10891"/>
                  <a:pt x="225" y="11404"/>
                  <a:pt x="919" y="14021"/>
                </a:cubicBezTo>
                <a:cubicBezTo>
                  <a:pt x="1430" y="15932"/>
                  <a:pt x="3731" y="16190"/>
                  <a:pt x="4930" y="16190"/>
                </a:cubicBezTo>
                <a:cubicBezTo>
                  <a:pt x="4984" y="16190"/>
                  <a:pt x="5036" y="16189"/>
                  <a:pt x="5085" y="16189"/>
                </a:cubicBezTo>
                <a:lnTo>
                  <a:pt x="5085" y="8"/>
                </a:lnTo>
                <a:cubicBezTo>
                  <a:pt x="5037" y="3"/>
                  <a:pt x="4992" y="1"/>
                  <a:pt x="4947"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6780000" dist="1714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p:nvPr/>
        </p:nvSpPr>
        <p:spPr>
          <a:xfrm>
            <a:off x="7417929" y="3930261"/>
            <a:ext cx="1726067" cy="1213238"/>
          </a:xfrm>
          <a:custGeom>
            <a:rect b="b" l="l" r="r" t="t"/>
            <a:pathLst>
              <a:path extrusionOk="0" h="6442" w="9165">
                <a:moveTo>
                  <a:pt x="6969" y="1"/>
                </a:moveTo>
                <a:cubicBezTo>
                  <a:pt x="6062" y="1"/>
                  <a:pt x="5147" y="144"/>
                  <a:pt x="4475" y="589"/>
                </a:cubicBezTo>
                <a:cubicBezTo>
                  <a:pt x="2531" y="1870"/>
                  <a:pt x="3909" y="3622"/>
                  <a:pt x="3749" y="4722"/>
                </a:cubicBezTo>
                <a:cubicBezTo>
                  <a:pt x="3673" y="5214"/>
                  <a:pt x="3499" y="5372"/>
                  <a:pt x="3271" y="5372"/>
                </a:cubicBezTo>
                <a:cubicBezTo>
                  <a:pt x="3050" y="5372"/>
                  <a:pt x="2779" y="5222"/>
                  <a:pt x="2499" y="5085"/>
                </a:cubicBezTo>
                <a:cubicBezTo>
                  <a:pt x="2179" y="4935"/>
                  <a:pt x="1890" y="4807"/>
                  <a:pt x="1676" y="4807"/>
                </a:cubicBezTo>
                <a:cubicBezTo>
                  <a:pt x="523" y="4818"/>
                  <a:pt x="865" y="5844"/>
                  <a:pt x="0" y="6442"/>
                </a:cubicBezTo>
                <a:lnTo>
                  <a:pt x="9164" y="6442"/>
                </a:lnTo>
                <a:lnTo>
                  <a:pt x="9164" y="225"/>
                </a:lnTo>
                <a:cubicBezTo>
                  <a:pt x="8551" y="111"/>
                  <a:pt x="7763" y="1"/>
                  <a:pt x="6969"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01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a:off x="4678424" y="4546187"/>
            <a:ext cx="2633077" cy="523188"/>
          </a:xfrm>
          <a:custGeom>
            <a:rect b="b" l="l" r="r" t="t"/>
            <a:pathLst>
              <a:path extrusionOk="0" h="2778" w="13981">
                <a:moveTo>
                  <a:pt x="10490" y="1"/>
                </a:moveTo>
                <a:cubicBezTo>
                  <a:pt x="10379" y="1"/>
                  <a:pt x="10264" y="11"/>
                  <a:pt x="10147" y="32"/>
                </a:cubicBezTo>
                <a:cubicBezTo>
                  <a:pt x="8636" y="312"/>
                  <a:pt x="8469" y="2288"/>
                  <a:pt x="6274" y="2288"/>
                </a:cubicBezTo>
                <a:cubicBezTo>
                  <a:pt x="6032" y="2288"/>
                  <a:pt x="5765" y="2264"/>
                  <a:pt x="5469" y="2211"/>
                </a:cubicBezTo>
                <a:cubicBezTo>
                  <a:pt x="4760" y="2083"/>
                  <a:pt x="4104" y="2026"/>
                  <a:pt x="3496" y="2026"/>
                </a:cubicBezTo>
                <a:cubicBezTo>
                  <a:pt x="2079" y="2026"/>
                  <a:pt x="927" y="2336"/>
                  <a:pt x="0" y="2778"/>
                </a:cubicBezTo>
                <a:lnTo>
                  <a:pt x="13981" y="2778"/>
                </a:lnTo>
                <a:cubicBezTo>
                  <a:pt x="13179" y="2286"/>
                  <a:pt x="12171" y="1"/>
                  <a:pt x="10490"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1460000" dist="1333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0" y="2124503"/>
            <a:ext cx="643947" cy="2409965"/>
          </a:xfrm>
          <a:custGeom>
            <a:rect b="b" l="l" r="r" t="t"/>
            <a:pathLst>
              <a:path extrusionOk="0" h="9839" w="2629">
                <a:moveTo>
                  <a:pt x="1" y="1"/>
                </a:moveTo>
                <a:lnTo>
                  <a:pt x="1" y="9838"/>
                </a:lnTo>
                <a:cubicBezTo>
                  <a:pt x="2575" y="7531"/>
                  <a:pt x="2628" y="5640"/>
                  <a:pt x="289" y="589"/>
                </a:cubicBezTo>
                <a:cubicBezTo>
                  <a:pt x="204" y="385"/>
                  <a:pt x="97" y="193"/>
                  <a:pt x="1"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6260000" dist="2476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a:off x="0" y="3075"/>
            <a:ext cx="1944089" cy="1397138"/>
          </a:xfrm>
          <a:custGeom>
            <a:rect b="b" l="l" r="r" t="t"/>
            <a:pathLst>
              <a:path extrusionOk="0" h="5704" w="7937">
                <a:moveTo>
                  <a:pt x="1" y="0"/>
                </a:moveTo>
                <a:lnTo>
                  <a:pt x="1" y="5704"/>
                </a:lnTo>
                <a:cubicBezTo>
                  <a:pt x="214" y="5533"/>
                  <a:pt x="482" y="5362"/>
                  <a:pt x="823" y="5191"/>
                </a:cubicBezTo>
                <a:cubicBezTo>
                  <a:pt x="3312" y="3898"/>
                  <a:pt x="620" y="1677"/>
                  <a:pt x="2062" y="620"/>
                </a:cubicBezTo>
                <a:cubicBezTo>
                  <a:pt x="2291" y="452"/>
                  <a:pt x="2522" y="383"/>
                  <a:pt x="2754" y="383"/>
                </a:cubicBezTo>
                <a:cubicBezTo>
                  <a:pt x="3797" y="383"/>
                  <a:pt x="4869" y="1766"/>
                  <a:pt x="5903" y="1766"/>
                </a:cubicBezTo>
                <a:cubicBezTo>
                  <a:pt x="6091" y="1766"/>
                  <a:pt x="6278" y="1720"/>
                  <a:pt x="6463" y="1613"/>
                </a:cubicBezTo>
                <a:cubicBezTo>
                  <a:pt x="7040" y="1282"/>
                  <a:pt x="7488" y="620"/>
                  <a:pt x="7937"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762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4926743" y="0"/>
            <a:ext cx="2319503" cy="682705"/>
          </a:xfrm>
          <a:custGeom>
            <a:rect b="b" l="l" r="r" t="t"/>
            <a:pathLst>
              <a:path extrusionOk="0" h="3625" w="12316">
                <a:moveTo>
                  <a:pt x="1" y="0"/>
                </a:moveTo>
                <a:cubicBezTo>
                  <a:pt x="972" y="1325"/>
                  <a:pt x="1784" y="3162"/>
                  <a:pt x="3803" y="3556"/>
                </a:cubicBezTo>
                <a:cubicBezTo>
                  <a:pt x="4037" y="3602"/>
                  <a:pt x="4281" y="3624"/>
                  <a:pt x="4533" y="3624"/>
                </a:cubicBezTo>
                <a:cubicBezTo>
                  <a:pt x="7086" y="3624"/>
                  <a:pt x="10439" y="1409"/>
                  <a:pt x="12315"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1238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a:off x="5913146" y="0"/>
            <a:ext cx="3226701" cy="1925135"/>
          </a:xfrm>
          <a:custGeom>
            <a:rect b="b" l="l" r="r" t="t"/>
            <a:pathLst>
              <a:path extrusionOk="0" h="10222" w="17133">
                <a:moveTo>
                  <a:pt x="1" y="0"/>
                </a:moveTo>
                <a:cubicBezTo>
                  <a:pt x="1570" y="662"/>
                  <a:pt x="3419" y="1313"/>
                  <a:pt x="4529" y="1313"/>
                </a:cubicBezTo>
                <a:cubicBezTo>
                  <a:pt x="6373" y="1313"/>
                  <a:pt x="7673" y="389"/>
                  <a:pt x="8664" y="389"/>
                </a:cubicBezTo>
                <a:cubicBezTo>
                  <a:pt x="8844" y="389"/>
                  <a:pt x="9014" y="419"/>
                  <a:pt x="9175" y="491"/>
                </a:cubicBezTo>
                <a:cubicBezTo>
                  <a:pt x="9699" y="726"/>
                  <a:pt x="9773" y="1292"/>
                  <a:pt x="9272" y="3204"/>
                </a:cubicBezTo>
                <a:cubicBezTo>
                  <a:pt x="9120" y="3797"/>
                  <a:pt x="9438" y="3990"/>
                  <a:pt x="9926" y="3990"/>
                </a:cubicBezTo>
                <a:cubicBezTo>
                  <a:pt x="10748" y="3990"/>
                  <a:pt x="12054" y="3444"/>
                  <a:pt x="12422" y="3343"/>
                </a:cubicBezTo>
                <a:cubicBezTo>
                  <a:pt x="12696" y="3268"/>
                  <a:pt x="13011" y="3218"/>
                  <a:pt x="13322" y="3218"/>
                </a:cubicBezTo>
                <a:cubicBezTo>
                  <a:pt x="13811" y="3218"/>
                  <a:pt x="14288" y="3343"/>
                  <a:pt x="14569" y="3696"/>
                </a:cubicBezTo>
                <a:cubicBezTo>
                  <a:pt x="15626" y="5041"/>
                  <a:pt x="15488" y="6815"/>
                  <a:pt x="15744" y="8064"/>
                </a:cubicBezTo>
                <a:cubicBezTo>
                  <a:pt x="16011" y="9324"/>
                  <a:pt x="16513" y="9976"/>
                  <a:pt x="17133" y="10221"/>
                </a:cubicBezTo>
                <a:lnTo>
                  <a:pt x="17133" y="0"/>
                </a:ln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1238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1">
  <p:cSld name="3_Diapositiva de título_1">
    <p:bg>
      <p:bgPr>
        <a:gradFill>
          <a:gsLst>
            <a:gs pos="0">
              <a:srgbClr val="0C2E3A"/>
            </a:gs>
            <a:gs pos="100000">
              <a:srgbClr val="110F16"/>
            </a:gs>
          </a:gsLst>
          <a:path path="circle">
            <a:fillToRect b="50%" l="50%" r="50%" t="50%"/>
          </a:path>
          <a:tileRect/>
        </a:gradFill>
      </p:bgPr>
    </p:bg>
    <p:spTree>
      <p:nvGrpSpPr>
        <p:cNvPr id="193" name="Shape 193"/>
        <p:cNvGrpSpPr/>
        <p:nvPr/>
      </p:nvGrpSpPr>
      <p:grpSpPr>
        <a:xfrm>
          <a:off x="0" y="0"/>
          <a:ext cx="0" cy="0"/>
          <a:chOff x="0" y="0"/>
          <a:chExt cx="0" cy="0"/>
        </a:xfrm>
      </p:grpSpPr>
      <p:sp>
        <p:nvSpPr>
          <p:cNvPr id="194" name="Google Shape;194;p17"/>
          <p:cNvSpPr/>
          <p:nvPr/>
        </p:nvSpPr>
        <p:spPr>
          <a:xfrm>
            <a:off x="0" y="6825"/>
            <a:ext cx="9144000" cy="5136600"/>
          </a:xfrm>
          <a:prstGeom prst="rect">
            <a:avLst/>
          </a:prstGeom>
          <a:solidFill>
            <a:srgbClr val="FFFFFF">
              <a:alpha val="15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txBox="1"/>
          <p:nvPr>
            <p:ph type="ctrTitle"/>
          </p:nvPr>
        </p:nvSpPr>
        <p:spPr>
          <a:xfrm>
            <a:off x="1079400" y="1222075"/>
            <a:ext cx="3287100" cy="2699400"/>
          </a:xfrm>
          <a:prstGeom prst="rect">
            <a:avLst/>
          </a:prstGeom>
          <a:noFill/>
          <a:ln>
            <a:noFill/>
          </a:ln>
        </p:spPr>
        <p:txBody>
          <a:bodyPr anchorCtr="0" anchor="ctr" bIns="34275" lIns="68575" spcFirstLastPara="1" rIns="68575" wrap="square" tIns="34275"/>
          <a:lstStyle>
            <a:lvl1pPr lvl="0" rtl="0">
              <a:lnSpc>
                <a:spcPct val="90000"/>
              </a:lnSpc>
              <a:spcBef>
                <a:spcPts val="0"/>
              </a:spcBef>
              <a:spcAft>
                <a:spcPts val="0"/>
              </a:spcAft>
              <a:buClr>
                <a:srgbClr val="FFFFFF"/>
              </a:buClr>
              <a:buSzPts val="4800"/>
              <a:buNone/>
              <a:defRPr b="0" sz="4800">
                <a:solidFill>
                  <a:srgbClr val="FFFFFF"/>
                </a:solidFill>
              </a:defRPr>
            </a:lvl1pPr>
            <a:lvl2pPr lvl="1" rtl="0">
              <a:spcBef>
                <a:spcPts val="0"/>
              </a:spcBef>
              <a:spcAft>
                <a:spcPts val="0"/>
              </a:spcAft>
              <a:buClr>
                <a:srgbClr val="D9D9D9"/>
              </a:buClr>
              <a:buSzPts val="4800"/>
              <a:buNone/>
              <a:defRPr sz="4800">
                <a:solidFill>
                  <a:srgbClr val="D9D9D9"/>
                </a:solidFill>
              </a:defRPr>
            </a:lvl2pPr>
            <a:lvl3pPr lvl="2" rtl="0">
              <a:spcBef>
                <a:spcPts val="0"/>
              </a:spcBef>
              <a:spcAft>
                <a:spcPts val="0"/>
              </a:spcAft>
              <a:buClr>
                <a:srgbClr val="D9D9D9"/>
              </a:buClr>
              <a:buSzPts val="4800"/>
              <a:buNone/>
              <a:defRPr sz="4800">
                <a:solidFill>
                  <a:srgbClr val="D9D9D9"/>
                </a:solidFill>
              </a:defRPr>
            </a:lvl3pPr>
            <a:lvl4pPr lvl="3" rtl="0">
              <a:spcBef>
                <a:spcPts val="0"/>
              </a:spcBef>
              <a:spcAft>
                <a:spcPts val="0"/>
              </a:spcAft>
              <a:buClr>
                <a:srgbClr val="D9D9D9"/>
              </a:buClr>
              <a:buSzPts val="4800"/>
              <a:buNone/>
              <a:defRPr sz="4800">
                <a:solidFill>
                  <a:srgbClr val="D9D9D9"/>
                </a:solidFill>
              </a:defRPr>
            </a:lvl4pPr>
            <a:lvl5pPr lvl="4" rtl="0">
              <a:spcBef>
                <a:spcPts val="0"/>
              </a:spcBef>
              <a:spcAft>
                <a:spcPts val="0"/>
              </a:spcAft>
              <a:buClr>
                <a:srgbClr val="D9D9D9"/>
              </a:buClr>
              <a:buSzPts val="4800"/>
              <a:buNone/>
              <a:defRPr sz="4800">
                <a:solidFill>
                  <a:srgbClr val="D9D9D9"/>
                </a:solidFill>
              </a:defRPr>
            </a:lvl5pPr>
            <a:lvl6pPr lvl="5" rtl="0">
              <a:spcBef>
                <a:spcPts val="0"/>
              </a:spcBef>
              <a:spcAft>
                <a:spcPts val="0"/>
              </a:spcAft>
              <a:buClr>
                <a:srgbClr val="D9D9D9"/>
              </a:buClr>
              <a:buSzPts val="4800"/>
              <a:buNone/>
              <a:defRPr sz="4800">
                <a:solidFill>
                  <a:srgbClr val="D9D9D9"/>
                </a:solidFill>
              </a:defRPr>
            </a:lvl6pPr>
            <a:lvl7pPr lvl="6" rtl="0">
              <a:spcBef>
                <a:spcPts val="0"/>
              </a:spcBef>
              <a:spcAft>
                <a:spcPts val="0"/>
              </a:spcAft>
              <a:buClr>
                <a:srgbClr val="D9D9D9"/>
              </a:buClr>
              <a:buSzPts val="4800"/>
              <a:buNone/>
              <a:defRPr sz="4800">
                <a:solidFill>
                  <a:srgbClr val="D9D9D9"/>
                </a:solidFill>
              </a:defRPr>
            </a:lvl7pPr>
            <a:lvl8pPr lvl="7" rtl="0">
              <a:spcBef>
                <a:spcPts val="0"/>
              </a:spcBef>
              <a:spcAft>
                <a:spcPts val="0"/>
              </a:spcAft>
              <a:buClr>
                <a:srgbClr val="D9D9D9"/>
              </a:buClr>
              <a:buSzPts val="4800"/>
              <a:buNone/>
              <a:defRPr sz="4800">
                <a:solidFill>
                  <a:srgbClr val="D9D9D9"/>
                </a:solidFill>
              </a:defRPr>
            </a:lvl8pPr>
            <a:lvl9pPr lvl="8" rtl="0">
              <a:spcBef>
                <a:spcPts val="0"/>
              </a:spcBef>
              <a:spcAft>
                <a:spcPts val="0"/>
              </a:spcAft>
              <a:buClr>
                <a:srgbClr val="D9D9D9"/>
              </a:buClr>
              <a:buSzPts val="4800"/>
              <a:buNone/>
              <a:defRPr sz="4800">
                <a:solidFill>
                  <a:srgbClr val="D9D9D9"/>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p:cSld name="4_Diapositiva de título">
    <p:bg>
      <p:bgPr>
        <a:gradFill>
          <a:gsLst>
            <a:gs pos="0">
              <a:srgbClr val="0C2E3A"/>
            </a:gs>
            <a:gs pos="100000">
              <a:srgbClr val="110F16"/>
            </a:gs>
          </a:gsLst>
          <a:path path="circle">
            <a:fillToRect b="50%" l="50%" r="50%" t="50%"/>
          </a:path>
          <a:tileRect/>
        </a:gradFill>
      </p:bgPr>
    </p:bg>
    <p:spTree>
      <p:nvGrpSpPr>
        <p:cNvPr id="196" name="Shape 196"/>
        <p:cNvGrpSpPr/>
        <p:nvPr/>
      </p:nvGrpSpPr>
      <p:grpSpPr>
        <a:xfrm>
          <a:off x="0" y="0"/>
          <a:ext cx="0" cy="0"/>
          <a:chOff x="0" y="0"/>
          <a:chExt cx="0" cy="0"/>
        </a:xfrm>
      </p:grpSpPr>
      <p:sp>
        <p:nvSpPr>
          <p:cNvPr id="197" name="Google Shape;197;p18"/>
          <p:cNvSpPr/>
          <p:nvPr/>
        </p:nvSpPr>
        <p:spPr>
          <a:xfrm flipH="1">
            <a:off x="1028325" y="399713"/>
            <a:ext cx="7083900" cy="4344000"/>
          </a:xfrm>
          <a:prstGeom prst="rect">
            <a:avLst/>
          </a:prstGeom>
          <a:noFill/>
          <a:ln cap="flat" cmpd="sng" w="381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r">
              <a:spcBef>
                <a:spcPts val="0"/>
              </a:spcBef>
              <a:spcAft>
                <a:spcPts val="0"/>
              </a:spcAft>
              <a:buNone/>
            </a:pPr>
            <a:r>
              <a:t/>
            </a:r>
            <a:endParaRPr sz="1100">
              <a:solidFill>
                <a:srgbClr val="434343"/>
              </a:solidFill>
            </a:endParaRPr>
          </a:p>
        </p:txBody>
      </p:sp>
      <p:sp>
        <p:nvSpPr>
          <p:cNvPr id="198" name="Google Shape;198;p18"/>
          <p:cNvSpPr txBox="1"/>
          <p:nvPr>
            <p:ph type="ctrTitle"/>
          </p:nvPr>
        </p:nvSpPr>
        <p:spPr>
          <a:xfrm>
            <a:off x="1709636" y="1515646"/>
            <a:ext cx="5724600" cy="1241700"/>
          </a:xfrm>
          <a:prstGeom prst="rect">
            <a:avLst/>
          </a:prstGeom>
          <a:noFill/>
          <a:ln>
            <a:noFill/>
          </a:ln>
        </p:spPr>
        <p:txBody>
          <a:bodyPr anchorCtr="0" anchor="b" bIns="34275" lIns="68575" spcFirstLastPara="1" rIns="68575" wrap="square" tIns="34275"/>
          <a:lstStyle>
            <a:lvl1pPr lvl="0" algn="ctr">
              <a:lnSpc>
                <a:spcPct val="90000"/>
              </a:lnSpc>
              <a:spcBef>
                <a:spcPts val="0"/>
              </a:spcBef>
              <a:spcAft>
                <a:spcPts val="0"/>
              </a:spcAft>
              <a:buClr>
                <a:schemeClr val="accent6"/>
              </a:buClr>
              <a:buSzPts val="5000"/>
              <a:buNone/>
              <a:defRPr b="0" sz="5000">
                <a:solidFill>
                  <a:schemeClr val="accent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9" name="Google Shape;199;p18"/>
          <p:cNvSpPr txBox="1"/>
          <p:nvPr>
            <p:ph idx="1" type="subTitle"/>
          </p:nvPr>
        </p:nvSpPr>
        <p:spPr>
          <a:xfrm>
            <a:off x="3206903" y="3227865"/>
            <a:ext cx="2724600" cy="1004400"/>
          </a:xfrm>
          <a:prstGeom prst="rect">
            <a:avLst/>
          </a:prstGeom>
          <a:noFill/>
          <a:ln>
            <a:noFill/>
          </a:ln>
        </p:spPr>
        <p:txBody>
          <a:bodyPr anchorCtr="0" anchor="t" bIns="34275" lIns="68575" spcFirstLastPara="1" rIns="68575" wrap="square" tIns="34275"/>
          <a:lstStyle>
            <a:lvl1pPr lvl="0" algn="ctr">
              <a:lnSpc>
                <a:spcPct val="90000"/>
              </a:lnSpc>
              <a:spcBef>
                <a:spcPts val="800"/>
              </a:spcBef>
              <a:spcAft>
                <a:spcPts val="0"/>
              </a:spcAft>
              <a:buClr>
                <a:schemeClr val="accent6"/>
              </a:buClr>
              <a:buSzPts val="1200"/>
              <a:buNone/>
              <a:defRPr sz="1200">
                <a:solidFill>
                  <a:schemeClr val="accent6"/>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200" name="Google Shape;200;p18"/>
          <p:cNvCxnSpPr/>
          <p:nvPr/>
        </p:nvCxnSpPr>
        <p:spPr>
          <a:xfrm rot="10800000">
            <a:off x="2962931" y="2914144"/>
            <a:ext cx="3212400" cy="0"/>
          </a:xfrm>
          <a:prstGeom prst="straightConnector1">
            <a:avLst/>
          </a:prstGeom>
          <a:noFill/>
          <a:ln cap="flat" cmpd="sng" w="38100">
            <a:solidFill>
              <a:schemeClr val="accent6"/>
            </a:solidFill>
            <a:prstDash val="solid"/>
            <a:miter lim="800000"/>
            <a:headEnd len="sm" w="sm" type="none"/>
            <a:tailEnd len="sm" w="sm" type="none"/>
          </a:ln>
        </p:spPr>
      </p:cxnSp>
      <p:sp>
        <p:nvSpPr>
          <p:cNvPr id="201" name="Google Shape;201;p18"/>
          <p:cNvSpPr/>
          <p:nvPr/>
        </p:nvSpPr>
        <p:spPr>
          <a:xfrm>
            <a:off x="4863180" y="3041523"/>
            <a:ext cx="4277414" cy="2101968"/>
          </a:xfrm>
          <a:custGeom>
            <a:rect b="b" l="l" r="r" t="t"/>
            <a:pathLst>
              <a:path extrusionOk="0" h="8582" w="17464">
                <a:moveTo>
                  <a:pt x="16370" y="1"/>
                </a:moveTo>
                <a:cubicBezTo>
                  <a:pt x="15547" y="1"/>
                  <a:pt x="14791" y="341"/>
                  <a:pt x="14270" y="1361"/>
                </a:cubicBezTo>
                <a:cubicBezTo>
                  <a:pt x="13465" y="2920"/>
                  <a:pt x="12816" y="3336"/>
                  <a:pt x="12233" y="3336"/>
                </a:cubicBezTo>
                <a:cubicBezTo>
                  <a:pt x="11826" y="3336"/>
                  <a:pt x="11450" y="3132"/>
                  <a:pt x="11077" y="2974"/>
                </a:cubicBezTo>
                <a:cubicBezTo>
                  <a:pt x="10441" y="2702"/>
                  <a:pt x="8470" y="1319"/>
                  <a:pt x="6737" y="1319"/>
                </a:cubicBezTo>
                <a:cubicBezTo>
                  <a:pt x="6024" y="1319"/>
                  <a:pt x="5351" y="1553"/>
                  <a:pt x="4828" y="2194"/>
                </a:cubicBezTo>
                <a:cubicBezTo>
                  <a:pt x="3349" y="4029"/>
                  <a:pt x="3405" y="4562"/>
                  <a:pt x="3059" y="4562"/>
                </a:cubicBezTo>
                <a:cubicBezTo>
                  <a:pt x="2988" y="4562"/>
                  <a:pt x="2899" y="4539"/>
                  <a:pt x="2777" y="4501"/>
                </a:cubicBezTo>
                <a:cubicBezTo>
                  <a:pt x="2423" y="4385"/>
                  <a:pt x="1922" y="4163"/>
                  <a:pt x="1460" y="4163"/>
                </a:cubicBezTo>
                <a:cubicBezTo>
                  <a:pt x="991" y="4163"/>
                  <a:pt x="563" y="4393"/>
                  <a:pt x="375" y="5196"/>
                </a:cubicBezTo>
                <a:cubicBezTo>
                  <a:pt x="0" y="6787"/>
                  <a:pt x="1870" y="7257"/>
                  <a:pt x="1870" y="7257"/>
                </a:cubicBezTo>
                <a:lnTo>
                  <a:pt x="5822" y="7919"/>
                </a:lnTo>
                <a:lnTo>
                  <a:pt x="10094" y="7257"/>
                </a:lnTo>
                <a:lnTo>
                  <a:pt x="11376" y="8581"/>
                </a:lnTo>
                <a:lnTo>
                  <a:pt x="17464" y="8581"/>
                </a:lnTo>
                <a:lnTo>
                  <a:pt x="17464" y="165"/>
                </a:lnTo>
                <a:cubicBezTo>
                  <a:pt x="17096" y="65"/>
                  <a:pt x="16726" y="1"/>
                  <a:pt x="16370" y="1"/>
                </a:cubicBezTo>
                <a:close/>
              </a:path>
            </a:pathLst>
          </a:custGeom>
          <a:gradFill>
            <a:gsLst>
              <a:gs pos="0">
                <a:srgbClr val="0C2E3A"/>
              </a:gs>
              <a:gs pos="100000">
                <a:srgbClr val="110F16"/>
              </a:gs>
            </a:gsLst>
            <a:path path="circle">
              <a:fillToRect b="50%" l="50%" r="50%" t="50%"/>
            </a:path>
            <a:tileRect/>
          </a:gradFill>
          <a:ln>
            <a:noFill/>
          </a:ln>
          <a:effectLst>
            <a:outerShdw blurRad="185738" rotWithShape="0" algn="bl" dir="834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a:off x="5004272" y="0"/>
            <a:ext cx="2307201" cy="716694"/>
          </a:xfrm>
          <a:custGeom>
            <a:rect b="b" l="l" r="r" t="t"/>
            <a:pathLst>
              <a:path extrusionOk="0" h="1072" w="3451">
                <a:moveTo>
                  <a:pt x="128" y="1"/>
                </a:moveTo>
                <a:cubicBezTo>
                  <a:pt x="0" y="300"/>
                  <a:pt x="21" y="599"/>
                  <a:pt x="278" y="877"/>
                </a:cubicBezTo>
                <a:cubicBezTo>
                  <a:pt x="404" y="1013"/>
                  <a:pt x="581" y="1072"/>
                  <a:pt x="797" y="1072"/>
                </a:cubicBezTo>
                <a:cubicBezTo>
                  <a:pt x="1455" y="1072"/>
                  <a:pt x="2468" y="524"/>
                  <a:pt x="3450" y="1"/>
                </a:cubicBezTo>
                <a:close/>
              </a:path>
            </a:pathLst>
          </a:custGeom>
          <a:gradFill>
            <a:gsLst>
              <a:gs pos="0">
                <a:srgbClr val="0C2E3A"/>
              </a:gs>
              <a:gs pos="100000">
                <a:srgbClr val="110F16"/>
              </a:gs>
            </a:gsLst>
            <a:path path="circle">
              <a:fillToRect b="50%" l="50%" r="50%" t="50%"/>
            </a:path>
            <a:tileRect/>
          </a:gradFill>
          <a:ln>
            <a:noFill/>
          </a:ln>
          <a:effectLst>
            <a:outerShdw blurRad="171450" rotWithShape="0" algn="bl" dir="81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p:nvPr/>
        </p:nvSpPr>
        <p:spPr>
          <a:xfrm>
            <a:off x="7527484" y="0"/>
            <a:ext cx="1613116" cy="3240912"/>
          </a:xfrm>
          <a:custGeom>
            <a:rect b="b" l="l" r="r" t="t"/>
            <a:pathLst>
              <a:path extrusionOk="0" h="9272" w="4615">
                <a:moveTo>
                  <a:pt x="2372" y="1"/>
                </a:moveTo>
                <a:cubicBezTo>
                  <a:pt x="2105" y="1090"/>
                  <a:pt x="1" y="1902"/>
                  <a:pt x="374" y="3280"/>
                </a:cubicBezTo>
                <a:cubicBezTo>
                  <a:pt x="759" y="4690"/>
                  <a:pt x="2062" y="4209"/>
                  <a:pt x="2916" y="5609"/>
                </a:cubicBezTo>
                <a:cubicBezTo>
                  <a:pt x="3632" y="6794"/>
                  <a:pt x="3248" y="8225"/>
                  <a:pt x="4615" y="9272"/>
                </a:cubicBezTo>
                <a:lnTo>
                  <a:pt x="4615" y="1"/>
                </a:lnTo>
                <a:close/>
              </a:path>
            </a:pathLst>
          </a:custGeom>
          <a:gradFill>
            <a:gsLst>
              <a:gs pos="0">
                <a:srgbClr val="0C2E3A"/>
              </a:gs>
              <a:gs pos="100000">
                <a:srgbClr val="110F16"/>
              </a:gs>
            </a:gsLst>
            <a:path path="circle">
              <a:fillToRect b="50%" l="50%" r="50%" t="50%"/>
            </a:path>
            <a:tileRect/>
          </a:gradFill>
          <a:ln>
            <a:noFill/>
          </a:ln>
          <a:effectLst>
            <a:outerShdw blurRad="171450" rotWithShape="0" algn="bl" dir="81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p:nvPr/>
        </p:nvSpPr>
        <p:spPr>
          <a:xfrm>
            <a:off x="1360333" y="4515993"/>
            <a:ext cx="1365716" cy="627504"/>
          </a:xfrm>
          <a:custGeom>
            <a:rect b="b" l="l" r="r" t="t"/>
            <a:pathLst>
              <a:path extrusionOk="0" h="2562" w="5576">
                <a:moveTo>
                  <a:pt x="3087" y="0"/>
                </a:moveTo>
                <a:cubicBezTo>
                  <a:pt x="2895" y="0"/>
                  <a:pt x="2689" y="46"/>
                  <a:pt x="2467" y="147"/>
                </a:cubicBezTo>
                <a:cubicBezTo>
                  <a:pt x="1399" y="628"/>
                  <a:pt x="791" y="1782"/>
                  <a:pt x="1" y="2561"/>
                </a:cubicBezTo>
                <a:lnTo>
                  <a:pt x="5576" y="2561"/>
                </a:lnTo>
                <a:lnTo>
                  <a:pt x="5565" y="2551"/>
                </a:lnTo>
                <a:cubicBezTo>
                  <a:pt x="4932" y="1706"/>
                  <a:pt x="4266" y="0"/>
                  <a:pt x="3087" y="0"/>
                </a:cubicBezTo>
                <a:close/>
              </a:path>
            </a:pathLst>
          </a:custGeom>
          <a:gradFill>
            <a:gsLst>
              <a:gs pos="0">
                <a:srgbClr val="0C2E3A"/>
              </a:gs>
              <a:gs pos="100000">
                <a:srgbClr val="110F16"/>
              </a:gs>
            </a:gsLst>
            <a:path path="circle">
              <a:fillToRect b="50%" l="50%" r="50%" t="50%"/>
            </a:path>
            <a:tileRect/>
          </a:gradFill>
          <a:ln>
            <a:noFill/>
          </a:ln>
          <a:effectLst>
            <a:outerShdw blurRad="171450" rotWithShape="0" algn="bl" dir="17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p:nvPr/>
        </p:nvSpPr>
        <p:spPr>
          <a:xfrm>
            <a:off x="-11145" y="4049649"/>
            <a:ext cx="703922" cy="1093846"/>
          </a:xfrm>
          <a:custGeom>
            <a:rect b="b" l="l" r="r" t="t"/>
            <a:pathLst>
              <a:path extrusionOk="0" h="4466" w="2874">
                <a:moveTo>
                  <a:pt x="0" y="1"/>
                </a:moveTo>
                <a:lnTo>
                  <a:pt x="0" y="4465"/>
                </a:lnTo>
                <a:lnTo>
                  <a:pt x="2874" y="4465"/>
                </a:lnTo>
                <a:cubicBezTo>
                  <a:pt x="2297" y="3152"/>
                  <a:pt x="1977" y="556"/>
                  <a:pt x="0" y="1"/>
                </a:cubicBezTo>
                <a:close/>
              </a:path>
            </a:pathLst>
          </a:custGeom>
          <a:gradFill>
            <a:gsLst>
              <a:gs pos="0">
                <a:srgbClr val="0C2E3A"/>
              </a:gs>
              <a:gs pos="100000">
                <a:srgbClr val="110F16"/>
              </a:gs>
            </a:gsLst>
            <a:path path="circle">
              <a:fillToRect b="50%" l="50%" r="50%" t="50%"/>
            </a:path>
            <a:tileRect/>
          </a:gradFill>
          <a:ln>
            <a:noFill/>
          </a:ln>
          <a:effectLst>
            <a:outerShdw blurRad="1714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
          <p:cNvSpPr/>
          <p:nvPr/>
        </p:nvSpPr>
        <p:spPr>
          <a:xfrm>
            <a:off x="4083572" y="4223548"/>
            <a:ext cx="4136336" cy="919948"/>
          </a:xfrm>
          <a:custGeom>
            <a:rect b="b" l="l" r="r" t="t"/>
            <a:pathLst>
              <a:path extrusionOk="0" h="3756" w="16888">
                <a:moveTo>
                  <a:pt x="7399" y="1"/>
                </a:moveTo>
                <a:cubicBezTo>
                  <a:pt x="5849" y="1"/>
                  <a:pt x="4332" y="422"/>
                  <a:pt x="3013" y="1523"/>
                </a:cubicBezTo>
                <a:cubicBezTo>
                  <a:pt x="1731" y="2591"/>
                  <a:pt x="759" y="3339"/>
                  <a:pt x="1" y="3755"/>
                </a:cubicBezTo>
                <a:lnTo>
                  <a:pt x="16887" y="3755"/>
                </a:lnTo>
                <a:cubicBezTo>
                  <a:pt x="15103" y="2478"/>
                  <a:pt x="11156" y="1"/>
                  <a:pt x="7399" y="1"/>
                </a:cubicBezTo>
                <a:close/>
              </a:path>
            </a:pathLst>
          </a:custGeom>
          <a:gradFill>
            <a:gsLst>
              <a:gs pos="0">
                <a:srgbClr val="0C2E3A"/>
              </a:gs>
              <a:gs pos="100000">
                <a:srgbClr val="110F16"/>
              </a:gs>
            </a:gsLst>
            <a:path path="circle">
              <a:fillToRect b="50%" l="50%" r="50%" t="50%"/>
            </a:path>
            <a:tileRect/>
          </a:gradFill>
          <a:ln>
            <a:noFill/>
          </a:ln>
          <a:effectLst>
            <a:outerShdw blurRad="185738" rotWithShape="0" algn="bl" dir="1746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a:off x="-11145" y="1446793"/>
            <a:ext cx="902803" cy="2503649"/>
          </a:xfrm>
          <a:custGeom>
            <a:rect b="b" l="l" r="r" t="t"/>
            <a:pathLst>
              <a:path extrusionOk="0" h="10222" w="3686">
                <a:moveTo>
                  <a:pt x="0" y="1"/>
                </a:moveTo>
                <a:lnTo>
                  <a:pt x="0" y="10222"/>
                </a:lnTo>
                <a:cubicBezTo>
                  <a:pt x="1251" y="9421"/>
                  <a:pt x="3012" y="9955"/>
                  <a:pt x="3237" y="9101"/>
                </a:cubicBezTo>
                <a:cubicBezTo>
                  <a:pt x="3515" y="8086"/>
                  <a:pt x="781" y="7765"/>
                  <a:pt x="674" y="6676"/>
                </a:cubicBezTo>
                <a:cubicBezTo>
                  <a:pt x="534" y="5244"/>
                  <a:pt x="3686" y="5309"/>
                  <a:pt x="3344" y="2628"/>
                </a:cubicBezTo>
                <a:cubicBezTo>
                  <a:pt x="3119" y="844"/>
                  <a:pt x="1229" y="225"/>
                  <a:pt x="0" y="1"/>
                </a:cubicBezTo>
                <a:close/>
              </a:path>
            </a:pathLst>
          </a:custGeom>
          <a:gradFill>
            <a:gsLst>
              <a:gs pos="0">
                <a:srgbClr val="0C2E3A"/>
              </a:gs>
              <a:gs pos="100000">
                <a:srgbClr val="110F16"/>
              </a:gs>
            </a:gsLst>
            <a:path path="circle">
              <a:fillToRect b="50%" l="50%" r="50%" t="50%"/>
            </a:path>
            <a:tileRect/>
          </a:gradFill>
          <a:ln>
            <a:noFill/>
          </a:ln>
          <a:effectLst>
            <a:outerShdw blurRad="1714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p:nvPr/>
        </p:nvSpPr>
        <p:spPr>
          <a:xfrm>
            <a:off x="-123558" y="0"/>
            <a:ext cx="3404969" cy="2815414"/>
          </a:xfrm>
          <a:custGeom>
            <a:rect b="b" l="l" r="r" t="t"/>
            <a:pathLst>
              <a:path extrusionOk="0" h="9742" w="11782">
                <a:moveTo>
                  <a:pt x="459" y="1"/>
                </a:moveTo>
                <a:lnTo>
                  <a:pt x="459" y="9742"/>
                </a:lnTo>
                <a:cubicBezTo>
                  <a:pt x="823" y="9699"/>
                  <a:pt x="1100" y="9603"/>
                  <a:pt x="1271" y="9454"/>
                </a:cubicBezTo>
                <a:cubicBezTo>
                  <a:pt x="2425" y="8439"/>
                  <a:pt x="1" y="5886"/>
                  <a:pt x="1133" y="5555"/>
                </a:cubicBezTo>
                <a:cubicBezTo>
                  <a:pt x="1262" y="5518"/>
                  <a:pt x="1409" y="5502"/>
                  <a:pt x="1569" y="5502"/>
                </a:cubicBezTo>
                <a:cubicBezTo>
                  <a:pt x="2574" y="5502"/>
                  <a:pt x="4088" y="6129"/>
                  <a:pt x="4990" y="6129"/>
                </a:cubicBezTo>
                <a:cubicBezTo>
                  <a:pt x="5197" y="6129"/>
                  <a:pt x="5372" y="6096"/>
                  <a:pt x="5501" y="6014"/>
                </a:cubicBezTo>
                <a:cubicBezTo>
                  <a:pt x="6782" y="5192"/>
                  <a:pt x="4764" y="3120"/>
                  <a:pt x="5159" y="2426"/>
                </a:cubicBezTo>
                <a:cubicBezTo>
                  <a:pt x="6078" y="812"/>
                  <a:pt x="10041" y="2180"/>
                  <a:pt x="11781" y="1"/>
                </a:cubicBezTo>
                <a:close/>
              </a:path>
            </a:pathLst>
          </a:custGeom>
          <a:gradFill>
            <a:gsLst>
              <a:gs pos="0">
                <a:srgbClr val="0C2E3A"/>
              </a:gs>
              <a:gs pos="100000">
                <a:srgbClr val="110F16"/>
              </a:gs>
            </a:gsLst>
            <a:path path="circle">
              <a:fillToRect b="50%" l="50%" r="50%" t="50%"/>
            </a:path>
            <a:tileRect/>
          </a:gradFill>
          <a:ln>
            <a:noFill/>
          </a:ln>
          <a:effectLst>
            <a:outerShdw blurRad="171450" rotWithShape="0" algn="bl" dir="810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2">
  <p:cSld name="7_Título y objetos">
    <p:bg>
      <p:bgPr>
        <a:gradFill>
          <a:gsLst>
            <a:gs pos="0">
              <a:srgbClr val="0C2E3A"/>
            </a:gs>
            <a:gs pos="100000">
              <a:srgbClr val="110F16"/>
            </a:gs>
          </a:gsLst>
          <a:path path="circle">
            <a:fillToRect b="50%" l="50%" r="50%" t="50%"/>
          </a:path>
          <a:tileRect/>
        </a:gradFill>
      </p:bgPr>
    </p:bg>
    <p:spTree>
      <p:nvGrpSpPr>
        <p:cNvPr id="209" name="Shape 209"/>
        <p:cNvGrpSpPr/>
        <p:nvPr/>
      </p:nvGrpSpPr>
      <p:grpSpPr>
        <a:xfrm>
          <a:off x="0" y="0"/>
          <a:ext cx="0" cy="0"/>
          <a:chOff x="0" y="0"/>
          <a:chExt cx="0" cy="0"/>
        </a:xfrm>
      </p:grpSpPr>
      <p:sp>
        <p:nvSpPr>
          <p:cNvPr id="210" name="Google Shape;210;p19"/>
          <p:cNvSpPr txBox="1"/>
          <p:nvPr>
            <p:ph idx="1" type="subTitle"/>
          </p:nvPr>
        </p:nvSpPr>
        <p:spPr>
          <a:xfrm flipH="1">
            <a:off x="2143975" y="2211365"/>
            <a:ext cx="4601100" cy="724800"/>
          </a:xfrm>
          <a:prstGeom prst="rect">
            <a:avLst/>
          </a:prstGeom>
          <a:noFill/>
          <a:ln>
            <a:noFill/>
          </a:ln>
        </p:spPr>
        <p:txBody>
          <a:bodyPr anchorCtr="0" anchor="t" bIns="34275" lIns="68575" spcFirstLastPara="1" rIns="68575" wrap="square" tIns="34275"/>
          <a:lstStyle>
            <a:lvl1pPr lvl="0" rtl="0">
              <a:lnSpc>
                <a:spcPct val="90000"/>
              </a:lnSpc>
              <a:spcBef>
                <a:spcPts val="800"/>
              </a:spcBef>
              <a:spcAft>
                <a:spcPts val="0"/>
              </a:spcAft>
              <a:buClr>
                <a:schemeClr val="accent6"/>
              </a:buClr>
              <a:buSzPts val="4500"/>
              <a:buFont typeface="Squada One"/>
              <a:buNone/>
              <a:defRPr sz="4500">
                <a:solidFill>
                  <a:schemeClr val="accent6"/>
                </a:solidFill>
                <a:latin typeface="Squada One"/>
                <a:ea typeface="Squada One"/>
                <a:cs typeface="Squada One"/>
                <a:sym typeface="Squada One"/>
              </a:defRPr>
            </a:lvl1pPr>
            <a:lvl2pPr lvl="1" rtl="0" algn="r">
              <a:lnSpc>
                <a:spcPct val="90000"/>
              </a:lnSpc>
              <a:spcBef>
                <a:spcPts val="400"/>
              </a:spcBef>
              <a:spcAft>
                <a:spcPts val="0"/>
              </a:spcAft>
              <a:buClr>
                <a:schemeClr val="dk1"/>
              </a:buClr>
              <a:buSzPts val="1500"/>
              <a:buFont typeface="Squada One"/>
              <a:buNone/>
              <a:defRPr sz="1500">
                <a:latin typeface="Squada One"/>
                <a:ea typeface="Squada One"/>
                <a:cs typeface="Squada One"/>
                <a:sym typeface="Squada One"/>
              </a:defRPr>
            </a:lvl2pPr>
            <a:lvl3pPr lvl="2" rtl="0" algn="r">
              <a:lnSpc>
                <a:spcPct val="90000"/>
              </a:lnSpc>
              <a:spcBef>
                <a:spcPts val="400"/>
              </a:spcBef>
              <a:spcAft>
                <a:spcPts val="0"/>
              </a:spcAft>
              <a:buClr>
                <a:schemeClr val="dk1"/>
              </a:buClr>
              <a:buSzPts val="1400"/>
              <a:buFont typeface="Squada One"/>
              <a:buNone/>
              <a:defRPr sz="1400">
                <a:latin typeface="Squada One"/>
                <a:ea typeface="Squada One"/>
                <a:cs typeface="Squada One"/>
                <a:sym typeface="Squada One"/>
              </a:defRPr>
            </a:lvl3pPr>
            <a:lvl4pPr lvl="3"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4pPr>
            <a:lvl5pPr lvl="4"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5pPr>
            <a:lvl6pPr lvl="5"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6pPr>
            <a:lvl7pPr lvl="6"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7pPr>
            <a:lvl8pPr lvl="7"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8pPr>
            <a:lvl9pPr lvl="8"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9pPr>
          </a:lstStyle>
          <a:p/>
        </p:txBody>
      </p:sp>
      <p:cxnSp>
        <p:nvCxnSpPr>
          <p:cNvPr id="211" name="Google Shape;211;p19"/>
          <p:cNvCxnSpPr/>
          <p:nvPr/>
        </p:nvCxnSpPr>
        <p:spPr>
          <a:xfrm rot="10800000">
            <a:off x="7500" y="2336600"/>
            <a:ext cx="2681400" cy="0"/>
          </a:xfrm>
          <a:prstGeom prst="straightConnector1">
            <a:avLst/>
          </a:prstGeom>
          <a:noFill/>
          <a:ln cap="flat" cmpd="sng" w="28575">
            <a:solidFill>
              <a:schemeClr val="accent6"/>
            </a:solidFill>
            <a:prstDash val="solid"/>
            <a:miter lim="800000"/>
            <a:headEnd len="sm" w="sm" type="none"/>
            <a:tailEnd len="sm" w="sm" type="none"/>
          </a:ln>
        </p:spPr>
      </p:cxnSp>
      <p:sp>
        <p:nvSpPr>
          <p:cNvPr id="212" name="Google Shape;212;p19"/>
          <p:cNvSpPr txBox="1"/>
          <p:nvPr>
            <p:ph idx="2" type="subTitle"/>
          </p:nvPr>
        </p:nvSpPr>
        <p:spPr>
          <a:xfrm flipH="1">
            <a:off x="5434825" y="2646968"/>
            <a:ext cx="2383500" cy="763800"/>
          </a:xfrm>
          <a:prstGeom prst="rect">
            <a:avLst/>
          </a:prstGeom>
          <a:noFill/>
          <a:ln>
            <a:noFill/>
          </a:ln>
        </p:spPr>
        <p:txBody>
          <a:bodyPr anchorCtr="0" anchor="t" bIns="34275" lIns="68575" spcFirstLastPara="1" rIns="68575" wrap="square" tIns="34275"/>
          <a:lstStyle>
            <a:lvl1pPr lvl="0" algn="r">
              <a:lnSpc>
                <a:spcPct val="90000"/>
              </a:lnSpc>
              <a:spcBef>
                <a:spcPts val="800"/>
              </a:spcBef>
              <a:spcAft>
                <a:spcPts val="0"/>
              </a:spcAft>
              <a:buClr>
                <a:schemeClr val="accent6"/>
              </a:buClr>
              <a:buSzPts val="1200"/>
              <a:buNone/>
              <a:defRPr sz="1200">
                <a:solidFill>
                  <a:schemeClr val="accent6"/>
                </a:solidFill>
              </a:defRPr>
            </a:lvl1pPr>
            <a:lvl2pPr lvl="1" algn="r">
              <a:lnSpc>
                <a:spcPct val="90000"/>
              </a:lnSpc>
              <a:spcBef>
                <a:spcPts val="400"/>
              </a:spcBef>
              <a:spcAft>
                <a:spcPts val="0"/>
              </a:spcAft>
              <a:buClr>
                <a:schemeClr val="dk1"/>
              </a:buClr>
              <a:buSzPts val="1500"/>
              <a:buNone/>
              <a:defRPr sz="1500"/>
            </a:lvl2pPr>
            <a:lvl3pPr lvl="2" algn="r">
              <a:lnSpc>
                <a:spcPct val="90000"/>
              </a:lnSpc>
              <a:spcBef>
                <a:spcPts val="400"/>
              </a:spcBef>
              <a:spcAft>
                <a:spcPts val="0"/>
              </a:spcAft>
              <a:buClr>
                <a:schemeClr val="dk1"/>
              </a:buClr>
              <a:buSzPts val="1400"/>
              <a:buNone/>
              <a:defRPr sz="1400"/>
            </a:lvl3pPr>
            <a:lvl4pPr lvl="3" algn="r">
              <a:lnSpc>
                <a:spcPct val="90000"/>
              </a:lnSpc>
              <a:spcBef>
                <a:spcPts val="400"/>
              </a:spcBef>
              <a:spcAft>
                <a:spcPts val="0"/>
              </a:spcAft>
              <a:buClr>
                <a:schemeClr val="dk1"/>
              </a:buClr>
              <a:buSzPts val="1200"/>
              <a:buNone/>
              <a:defRPr sz="1200"/>
            </a:lvl4pPr>
            <a:lvl5pPr lvl="4" algn="r">
              <a:lnSpc>
                <a:spcPct val="90000"/>
              </a:lnSpc>
              <a:spcBef>
                <a:spcPts val="400"/>
              </a:spcBef>
              <a:spcAft>
                <a:spcPts val="0"/>
              </a:spcAft>
              <a:buClr>
                <a:schemeClr val="dk1"/>
              </a:buClr>
              <a:buSzPts val="1200"/>
              <a:buNone/>
              <a:defRPr sz="1200"/>
            </a:lvl5pPr>
            <a:lvl6pPr lvl="5" algn="r">
              <a:lnSpc>
                <a:spcPct val="90000"/>
              </a:lnSpc>
              <a:spcBef>
                <a:spcPts val="400"/>
              </a:spcBef>
              <a:spcAft>
                <a:spcPts val="0"/>
              </a:spcAft>
              <a:buClr>
                <a:schemeClr val="dk1"/>
              </a:buClr>
              <a:buSzPts val="1200"/>
              <a:buNone/>
              <a:defRPr sz="1200"/>
            </a:lvl6pPr>
            <a:lvl7pPr lvl="6" algn="r">
              <a:lnSpc>
                <a:spcPct val="90000"/>
              </a:lnSpc>
              <a:spcBef>
                <a:spcPts val="400"/>
              </a:spcBef>
              <a:spcAft>
                <a:spcPts val="0"/>
              </a:spcAft>
              <a:buClr>
                <a:schemeClr val="dk1"/>
              </a:buClr>
              <a:buSzPts val="1200"/>
              <a:buNone/>
              <a:defRPr sz="1200"/>
            </a:lvl7pPr>
            <a:lvl8pPr lvl="7" algn="r">
              <a:lnSpc>
                <a:spcPct val="90000"/>
              </a:lnSpc>
              <a:spcBef>
                <a:spcPts val="400"/>
              </a:spcBef>
              <a:spcAft>
                <a:spcPts val="0"/>
              </a:spcAft>
              <a:buClr>
                <a:schemeClr val="dk1"/>
              </a:buClr>
              <a:buSzPts val="1200"/>
              <a:buNone/>
              <a:defRPr sz="1200"/>
            </a:lvl8pPr>
            <a:lvl9pPr lvl="8" algn="r">
              <a:lnSpc>
                <a:spcPct val="90000"/>
              </a:lnSpc>
              <a:spcBef>
                <a:spcPts val="400"/>
              </a:spcBef>
              <a:spcAft>
                <a:spcPts val="0"/>
              </a:spcAft>
              <a:buClr>
                <a:schemeClr val="dk1"/>
              </a:buClr>
              <a:buSzPts val="1200"/>
              <a:buNone/>
              <a:defRPr sz="1200"/>
            </a:lvl9pPr>
          </a:lstStyle>
          <a:p/>
        </p:txBody>
      </p:sp>
      <p:sp>
        <p:nvSpPr>
          <p:cNvPr id="213" name="Google Shape;213;p19"/>
          <p:cNvSpPr/>
          <p:nvPr/>
        </p:nvSpPr>
        <p:spPr>
          <a:xfrm flipH="1">
            <a:off x="4146" y="3444550"/>
            <a:ext cx="2335700" cy="1698947"/>
          </a:xfrm>
          <a:custGeom>
            <a:rect b="b" l="l" r="r" t="t"/>
            <a:pathLst>
              <a:path extrusionOk="0" h="9021" w="12402">
                <a:moveTo>
                  <a:pt x="8861" y="0"/>
                </a:moveTo>
                <a:cubicBezTo>
                  <a:pt x="7876" y="0"/>
                  <a:pt x="6959" y="246"/>
                  <a:pt x="6345" y="946"/>
                </a:cubicBezTo>
                <a:cubicBezTo>
                  <a:pt x="4765" y="2751"/>
                  <a:pt x="6495" y="4876"/>
                  <a:pt x="6015" y="5667"/>
                </a:cubicBezTo>
                <a:cubicBezTo>
                  <a:pt x="5966" y="5747"/>
                  <a:pt x="5907" y="5783"/>
                  <a:pt x="5838" y="5783"/>
                </a:cubicBezTo>
                <a:cubicBezTo>
                  <a:pt x="5310" y="5783"/>
                  <a:pt x="4210" y="3706"/>
                  <a:pt x="2742" y="3706"/>
                </a:cubicBezTo>
                <a:cubicBezTo>
                  <a:pt x="2513" y="3706"/>
                  <a:pt x="2276" y="3756"/>
                  <a:pt x="2030" y="3872"/>
                </a:cubicBezTo>
                <a:cubicBezTo>
                  <a:pt x="290" y="4694"/>
                  <a:pt x="1" y="7536"/>
                  <a:pt x="877" y="9021"/>
                </a:cubicBezTo>
                <a:lnTo>
                  <a:pt x="9699" y="9021"/>
                </a:lnTo>
                <a:lnTo>
                  <a:pt x="12402" y="7172"/>
                </a:lnTo>
                <a:lnTo>
                  <a:pt x="12402" y="743"/>
                </a:lnTo>
                <a:cubicBezTo>
                  <a:pt x="11419" y="382"/>
                  <a:pt x="10087" y="0"/>
                  <a:pt x="8861"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578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flipH="1">
            <a:off x="4141" y="1291906"/>
            <a:ext cx="957671" cy="3049103"/>
          </a:xfrm>
          <a:custGeom>
            <a:rect b="b" l="l" r="r" t="t"/>
            <a:pathLst>
              <a:path extrusionOk="0" h="16190" w="5085">
                <a:moveTo>
                  <a:pt x="4947" y="1"/>
                </a:moveTo>
                <a:cubicBezTo>
                  <a:pt x="3385" y="1"/>
                  <a:pt x="3531" y="2861"/>
                  <a:pt x="2980" y="4451"/>
                </a:cubicBezTo>
                <a:cubicBezTo>
                  <a:pt x="2201" y="6683"/>
                  <a:pt x="289" y="6405"/>
                  <a:pt x="139" y="7505"/>
                </a:cubicBezTo>
                <a:cubicBezTo>
                  <a:pt x="1" y="8541"/>
                  <a:pt x="1399" y="8424"/>
                  <a:pt x="1646" y="9481"/>
                </a:cubicBezTo>
                <a:cubicBezTo>
                  <a:pt x="1976" y="10891"/>
                  <a:pt x="225" y="11404"/>
                  <a:pt x="919" y="14021"/>
                </a:cubicBezTo>
                <a:cubicBezTo>
                  <a:pt x="1430" y="15932"/>
                  <a:pt x="3731" y="16190"/>
                  <a:pt x="4930" y="16190"/>
                </a:cubicBezTo>
                <a:cubicBezTo>
                  <a:pt x="4984" y="16190"/>
                  <a:pt x="5036" y="16189"/>
                  <a:pt x="5085" y="16189"/>
                </a:cubicBezTo>
                <a:lnTo>
                  <a:pt x="5085" y="8"/>
                </a:lnTo>
                <a:cubicBezTo>
                  <a:pt x="5037" y="3"/>
                  <a:pt x="4992" y="1"/>
                  <a:pt x="4947"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4080000" dist="2000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flipH="1">
            <a:off x="0" y="3930261"/>
            <a:ext cx="1726067" cy="1213238"/>
          </a:xfrm>
          <a:custGeom>
            <a:rect b="b" l="l" r="r" t="t"/>
            <a:pathLst>
              <a:path extrusionOk="0" h="6442" w="9165">
                <a:moveTo>
                  <a:pt x="6969" y="1"/>
                </a:moveTo>
                <a:cubicBezTo>
                  <a:pt x="6062" y="1"/>
                  <a:pt x="5147" y="144"/>
                  <a:pt x="4475" y="589"/>
                </a:cubicBezTo>
                <a:cubicBezTo>
                  <a:pt x="2531" y="1870"/>
                  <a:pt x="3909" y="3622"/>
                  <a:pt x="3749" y="4722"/>
                </a:cubicBezTo>
                <a:cubicBezTo>
                  <a:pt x="3673" y="5214"/>
                  <a:pt x="3499" y="5372"/>
                  <a:pt x="3271" y="5372"/>
                </a:cubicBezTo>
                <a:cubicBezTo>
                  <a:pt x="3050" y="5372"/>
                  <a:pt x="2779" y="5222"/>
                  <a:pt x="2499" y="5085"/>
                </a:cubicBezTo>
                <a:cubicBezTo>
                  <a:pt x="2179" y="4935"/>
                  <a:pt x="1890" y="4807"/>
                  <a:pt x="1676" y="4807"/>
                </a:cubicBezTo>
                <a:cubicBezTo>
                  <a:pt x="523" y="4818"/>
                  <a:pt x="865" y="5844"/>
                  <a:pt x="0" y="6442"/>
                </a:cubicBezTo>
                <a:lnTo>
                  <a:pt x="9164" y="6442"/>
                </a:lnTo>
                <a:lnTo>
                  <a:pt x="9164" y="225"/>
                </a:lnTo>
                <a:cubicBezTo>
                  <a:pt x="8551" y="111"/>
                  <a:pt x="7763" y="1"/>
                  <a:pt x="6969"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8880000" dist="762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flipH="1">
            <a:off x="1832495" y="4546187"/>
            <a:ext cx="2633077" cy="523188"/>
          </a:xfrm>
          <a:custGeom>
            <a:rect b="b" l="l" r="r" t="t"/>
            <a:pathLst>
              <a:path extrusionOk="0" h="2778" w="13981">
                <a:moveTo>
                  <a:pt x="10490" y="1"/>
                </a:moveTo>
                <a:cubicBezTo>
                  <a:pt x="10379" y="1"/>
                  <a:pt x="10264" y="11"/>
                  <a:pt x="10147" y="32"/>
                </a:cubicBezTo>
                <a:cubicBezTo>
                  <a:pt x="8636" y="312"/>
                  <a:pt x="8469" y="2288"/>
                  <a:pt x="6274" y="2288"/>
                </a:cubicBezTo>
                <a:cubicBezTo>
                  <a:pt x="6032" y="2288"/>
                  <a:pt x="5765" y="2264"/>
                  <a:pt x="5469" y="2211"/>
                </a:cubicBezTo>
                <a:cubicBezTo>
                  <a:pt x="4760" y="2083"/>
                  <a:pt x="4104" y="2026"/>
                  <a:pt x="3496" y="2026"/>
                </a:cubicBezTo>
                <a:cubicBezTo>
                  <a:pt x="2079" y="2026"/>
                  <a:pt x="927" y="2336"/>
                  <a:pt x="0" y="2778"/>
                </a:cubicBezTo>
                <a:lnTo>
                  <a:pt x="13981" y="2778"/>
                </a:lnTo>
                <a:cubicBezTo>
                  <a:pt x="13179" y="2286"/>
                  <a:pt x="12171" y="1"/>
                  <a:pt x="10490"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1460000" dist="1333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flipH="1">
            <a:off x="8500049" y="2124503"/>
            <a:ext cx="643947" cy="2409965"/>
          </a:xfrm>
          <a:custGeom>
            <a:rect b="b" l="l" r="r" t="t"/>
            <a:pathLst>
              <a:path extrusionOk="0" h="9839" w="2629">
                <a:moveTo>
                  <a:pt x="1" y="1"/>
                </a:moveTo>
                <a:lnTo>
                  <a:pt x="1" y="9838"/>
                </a:lnTo>
                <a:cubicBezTo>
                  <a:pt x="2575" y="7531"/>
                  <a:pt x="2628" y="5640"/>
                  <a:pt x="289" y="589"/>
                </a:cubicBezTo>
                <a:cubicBezTo>
                  <a:pt x="204" y="385"/>
                  <a:pt x="97" y="193"/>
                  <a:pt x="1"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6260000" dist="2476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flipH="1">
            <a:off x="5395676" y="0"/>
            <a:ext cx="3748328" cy="2693771"/>
          </a:xfrm>
          <a:custGeom>
            <a:rect b="b" l="l" r="r" t="t"/>
            <a:pathLst>
              <a:path extrusionOk="0" h="5704" w="7937">
                <a:moveTo>
                  <a:pt x="1" y="0"/>
                </a:moveTo>
                <a:lnTo>
                  <a:pt x="1" y="5704"/>
                </a:lnTo>
                <a:cubicBezTo>
                  <a:pt x="214" y="5533"/>
                  <a:pt x="482" y="5362"/>
                  <a:pt x="823" y="5191"/>
                </a:cubicBezTo>
                <a:cubicBezTo>
                  <a:pt x="3312" y="3898"/>
                  <a:pt x="620" y="1677"/>
                  <a:pt x="2062" y="620"/>
                </a:cubicBezTo>
                <a:cubicBezTo>
                  <a:pt x="2291" y="452"/>
                  <a:pt x="2522" y="383"/>
                  <a:pt x="2754" y="383"/>
                </a:cubicBezTo>
                <a:cubicBezTo>
                  <a:pt x="3797" y="383"/>
                  <a:pt x="4869" y="1766"/>
                  <a:pt x="5903" y="1766"/>
                </a:cubicBezTo>
                <a:cubicBezTo>
                  <a:pt x="6091" y="1766"/>
                  <a:pt x="6278" y="1720"/>
                  <a:pt x="6463" y="1613"/>
                </a:cubicBezTo>
                <a:cubicBezTo>
                  <a:pt x="7040" y="1282"/>
                  <a:pt x="7488" y="620"/>
                  <a:pt x="7937"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762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flipH="1">
            <a:off x="2585009" y="0"/>
            <a:ext cx="3161332" cy="930483"/>
          </a:xfrm>
          <a:custGeom>
            <a:rect b="b" l="l" r="r" t="t"/>
            <a:pathLst>
              <a:path extrusionOk="0" h="3625" w="12316">
                <a:moveTo>
                  <a:pt x="1" y="0"/>
                </a:moveTo>
                <a:cubicBezTo>
                  <a:pt x="972" y="1325"/>
                  <a:pt x="1784" y="3162"/>
                  <a:pt x="3803" y="3556"/>
                </a:cubicBezTo>
                <a:cubicBezTo>
                  <a:pt x="4037" y="3602"/>
                  <a:pt x="4281" y="3624"/>
                  <a:pt x="4533" y="3624"/>
                </a:cubicBezTo>
                <a:cubicBezTo>
                  <a:pt x="7086" y="3624"/>
                  <a:pt x="10439" y="1409"/>
                  <a:pt x="12315"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1238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flipH="1">
            <a:off x="4153" y="0"/>
            <a:ext cx="4397784" cy="2623834"/>
          </a:xfrm>
          <a:custGeom>
            <a:rect b="b" l="l" r="r" t="t"/>
            <a:pathLst>
              <a:path extrusionOk="0" h="10222" w="17133">
                <a:moveTo>
                  <a:pt x="1" y="0"/>
                </a:moveTo>
                <a:cubicBezTo>
                  <a:pt x="1570" y="662"/>
                  <a:pt x="3419" y="1313"/>
                  <a:pt x="4529" y="1313"/>
                </a:cubicBezTo>
                <a:cubicBezTo>
                  <a:pt x="6373" y="1313"/>
                  <a:pt x="7673" y="389"/>
                  <a:pt x="8664" y="389"/>
                </a:cubicBezTo>
                <a:cubicBezTo>
                  <a:pt x="8844" y="389"/>
                  <a:pt x="9014" y="419"/>
                  <a:pt x="9175" y="491"/>
                </a:cubicBezTo>
                <a:cubicBezTo>
                  <a:pt x="9699" y="726"/>
                  <a:pt x="9773" y="1292"/>
                  <a:pt x="9272" y="3204"/>
                </a:cubicBezTo>
                <a:cubicBezTo>
                  <a:pt x="9120" y="3797"/>
                  <a:pt x="9438" y="3990"/>
                  <a:pt x="9926" y="3990"/>
                </a:cubicBezTo>
                <a:cubicBezTo>
                  <a:pt x="10748" y="3990"/>
                  <a:pt x="12054" y="3444"/>
                  <a:pt x="12422" y="3343"/>
                </a:cubicBezTo>
                <a:cubicBezTo>
                  <a:pt x="12696" y="3268"/>
                  <a:pt x="13011" y="3218"/>
                  <a:pt x="13322" y="3218"/>
                </a:cubicBezTo>
                <a:cubicBezTo>
                  <a:pt x="13811" y="3218"/>
                  <a:pt x="14288" y="3343"/>
                  <a:pt x="14569" y="3696"/>
                </a:cubicBezTo>
                <a:cubicBezTo>
                  <a:pt x="15626" y="5041"/>
                  <a:pt x="15488" y="6815"/>
                  <a:pt x="15744" y="8064"/>
                </a:cubicBezTo>
                <a:cubicBezTo>
                  <a:pt x="16011" y="9324"/>
                  <a:pt x="16513" y="9976"/>
                  <a:pt x="17133" y="10221"/>
                </a:cubicBezTo>
                <a:lnTo>
                  <a:pt x="17133" y="0"/>
                </a:ln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1238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txBox="1"/>
          <p:nvPr>
            <p:ph hasCustomPrompt="1" type="title"/>
          </p:nvPr>
        </p:nvSpPr>
        <p:spPr>
          <a:xfrm>
            <a:off x="2143975" y="1562675"/>
            <a:ext cx="1529700" cy="723300"/>
          </a:xfrm>
          <a:prstGeom prst="rect">
            <a:avLst/>
          </a:prstGeom>
        </p:spPr>
        <p:txBody>
          <a:bodyPr anchorCtr="0" anchor="b" bIns="34275" lIns="68575" spcFirstLastPara="1" rIns="68575" wrap="square" tIns="34275"/>
          <a:lstStyle>
            <a:lvl1pPr lvl="0" rtl="0">
              <a:spcBef>
                <a:spcPts val="0"/>
              </a:spcBef>
              <a:spcAft>
                <a:spcPts val="0"/>
              </a:spcAft>
              <a:buClr>
                <a:srgbClr val="FFFFFF"/>
              </a:buClr>
              <a:buSzPts val="4500"/>
              <a:buNone/>
              <a:defRPr b="0" sz="4500">
                <a:solidFill>
                  <a:srgbClr val="FFFFFF"/>
                </a:solidFill>
              </a:defRPr>
            </a:lvl1pPr>
            <a:lvl2pPr lvl="1"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2pPr>
            <a:lvl3pPr lvl="2"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3pPr>
            <a:lvl4pPr lvl="3"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4pPr>
            <a:lvl5pPr lvl="4"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5pPr>
            <a:lvl6pPr lvl="5"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6pPr>
            <a:lvl7pPr lvl="6"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7pPr>
            <a:lvl8pPr lvl="7"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8pPr>
            <a:lvl9pPr lvl="8" rtl="0">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2 1">
  <p:cSld name="7_Título y objetos_1">
    <p:bg>
      <p:bgPr>
        <a:gradFill>
          <a:gsLst>
            <a:gs pos="0">
              <a:srgbClr val="0C2E3A"/>
            </a:gs>
            <a:gs pos="100000">
              <a:srgbClr val="110F16"/>
            </a:gs>
          </a:gsLst>
          <a:path path="circle">
            <a:fillToRect b="50%" l="50%" r="50%" t="50%"/>
          </a:path>
          <a:tileRect/>
        </a:gradFill>
      </p:bgPr>
    </p:bg>
    <p:spTree>
      <p:nvGrpSpPr>
        <p:cNvPr id="222" name="Shape 222"/>
        <p:cNvGrpSpPr/>
        <p:nvPr/>
      </p:nvGrpSpPr>
      <p:grpSpPr>
        <a:xfrm>
          <a:off x="0" y="0"/>
          <a:ext cx="0" cy="0"/>
          <a:chOff x="0" y="0"/>
          <a:chExt cx="0" cy="0"/>
        </a:xfrm>
      </p:grpSpPr>
      <p:sp>
        <p:nvSpPr>
          <p:cNvPr id="223" name="Google Shape;223;p20"/>
          <p:cNvSpPr txBox="1"/>
          <p:nvPr>
            <p:ph idx="1" type="subTitle"/>
          </p:nvPr>
        </p:nvSpPr>
        <p:spPr>
          <a:xfrm>
            <a:off x="3217225" y="2211365"/>
            <a:ext cx="4601100" cy="724800"/>
          </a:xfrm>
          <a:prstGeom prst="rect">
            <a:avLst/>
          </a:prstGeom>
          <a:noFill/>
          <a:ln>
            <a:noFill/>
          </a:ln>
        </p:spPr>
        <p:txBody>
          <a:bodyPr anchorCtr="0" anchor="t" bIns="34275" lIns="68575" spcFirstLastPara="1" rIns="68575" wrap="square" tIns="34275"/>
          <a:lstStyle>
            <a:lvl1pPr lvl="0" rtl="0" algn="r">
              <a:lnSpc>
                <a:spcPct val="90000"/>
              </a:lnSpc>
              <a:spcBef>
                <a:spcPts val="800"/>
              </a:spcBef>
              <a:spcAft>
                <a:spcPts val="0"/>
              </a:spcAft>
              <a:buClr>
                <a:schemeClr val="accent6"/>
              </a:buClr>
              <a:buSzPts val="4500"/>
              <a:buFont typeface="Squada One"/>
              <a:buNone/>
              <a:defRPr sz="4500">
                <a:solidFill>
                  <a:schemeClr val="accent6"/>
                </a:solidFill>
                <a:latin typeface="Squada One"/>
                <a:ea typeface="Squada One"/>
                <a:cs typeface="Squada One"/>
                <a:sym typeface="Squada One"/>
              </a:defRPr>
            </a:lvl1pPr>
            <a:lvl2pPr lvl="1" rtl="0" algn="r">
              <a:lnSpc>
                <a:spcPct val="90000"/>
              </a:lnSpc>
              <a:spcBef>
                <a:spcPts val="400"/>
              </a:spcBef>
              <a:spcAft>
                <a:spcPts val="0"/>
              </a:spcAft>
              <a:buClr>
                <a:schemeClr val="dk1"/>
              </a:buClr>
              <a:buSzPts val="1500"/>
              <a:buFont typeface="Squada One"/>
              <a:buNone/>
              <a:defRPr sz="1500">
                <a:latin typeface="Squada One"/>
                <a:ea typeface="Squada One"/>
                <a:cs typeface="Squada One"/>
                <a:sym typeface="Squada One"/>
              </a:defRPr>
            </a:lvl2pPr>
            <a:lvl3pPr lvl="2" rtl="0" algn="r">
              <a:lnSpc>
                <a:spcPct val="90000"/>
              </a:lnSpc>
              <a:spcBef>
                <a:spcPts val="400"/>
              </a:spcBef>
              <a:spcAft>
                <a:spcPts val="0"/>
              </a:spcAft>
              <a:buClr>
                <a:schemeClr val="dk1"/>
              </a:buClr>
              <a:buSzPts val="1400"/>
              <a:buFont typeface="Squada One"/>
              <a:buNone/>
              <a:defRPr sz="1400">
                <a:latin typeface="Squada One"/>
                <a:ea typeface="Squada One"/>
                <a:cs typeface="Squada One"/>
                <a:sym typeface="Squada One"/>
              </a:defRPr>
            </a:lvl3pPr>
            <a:lvl4pPr lvl="3"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4pPr>
            <a:lvl5pPr lvl="4"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5pPr>
            <a:lvl6pPr lvl="5"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6pPr>
            <a:lvl7pPr lvl="6"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7pPr>
            <a:lvl8pPr lvl="7"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8pPr>
            <a:lvl9pPr lvl="8" rtl="0" algn="r">
              <a:lnSpc>
                <a:spcPct val="90000"/>
              </a:lnSpc>
              <a:spcBef>
                <a:spcPts val="400"/>
              </a:spcBef>
              <a:spcAft>
                <a:spcPts val="0"/>
              </a:spcAft>
              <a:buClr>
                <a:schemeClr val="dk1"/>
              </a:buClr>
              <a:buSzPts val="1200"/>
              <a:buFont typeface="Squada One"/>
              <a:buNone/>
              <a:defRPr sz="1200">
                <a:latin typeface="Squada One"/>
                <a:ea typeface="Squada One"/>
                <a:cs typeface="Squada One"/>
                <a:sym typeface="Squada One"/>
              </a:defRPr>
            </a:lvl9pPr>
          </a:lstStyle>
          <a:p/>
        </p:txBody>
      </p:sp>
      <p:sp>
        <p:nvSpPr>
          <p:cNvPr id="224" name="Google Shape;224;p20"/>
          <p:cNvSpPr txBox="1"/>
          <p:nvPr>
            <p:ph idx="2" type="subTitle"/>
          </p:nvPr>
        </p:nvSpPr>
        <p:spPr>
          <a:xfrm>
            <a:off x="2143975" y="2646968"/>
            <a:ext cx="2383500" cy="763800"/>
          </a:xfrm>
          <a:prstGeom prst="rect">
            <a:avLst/>
          </a:prstGeom>
          <a:noFill/>
          <a:ln>
            <a:noFill/>
          </a:ln>
        </p:spPr>
        <p:txBody>
          <a:bodyPr anchorCtr="0" anchor="t" bIns="34275" lIns="68575" spcFirstLastPara="1" rIns="68575" wrap="square" tIns="34275"/>
          <a:lstStyle>
            <a:lvl1pPr lvl="0" rtl="0">
              <a:lnSpc>
                <a:spcPct val="90000"/>
              </a:lnSpc>
              <a:spcBef>
                <a:spcPts val="800"/>
              </a:spcBef>
              <a:spcAft>
                <a:spcPts val="0"/>
              </a:spcAft>
              <a:buClr>
                <a:schemeClr val="accent6"/>
              </a:buClr>
              <a:buSzPts val="1200"/>
              <a:buNone/>
              <a:defRPr sz="1200">
                <a:solidFill>
                  <a:schemeClr val="accent6"/>
                </a:solidFill>
              </a:defRPr>
            </a:lvl1pPr>
            <a:lvl2pPr lvl="1" rtl="0" algn="r">
              <a:lnSpc>
                <a:spcPct val="90000"/>
              </a:lnSpc>
              <a:spcBef>
                <a:spcPts val="400"/>
              </a:spcBef>
              <a:spcAft>
                <a:spcPts val="0"/>
              </a:spcAft>
              <a:buClr>
                <a:schemeClr val="dk1"/>
              </a:buClr>
              <a:buSzPts val="1500"/>
              <a:buNone/>
              <a:defRPr sz="1500"/>
            </a:lvl2pPr>
            <a:lvl3pPr lvl="2" rtl="0" algn="r">
              <a:lnSpc>
                <a:spcPct val="90000"/>
              </a:lnSpc>
              <a:spcBef>
                <a:spcPts val="400"/>
              </a:spcBef>
              <a:spcAft>
                <a:spcPts val="0"/>
              </a:spcAft>
              <a:buClr>
                <a:schemeClr val="dk1"/>
              </a:buClr>
              <a:buSzPts val="1400"/>
              <a:buNone/>
              <a:defRPr sz="1400"/>
            </a:lvl3pPr>
            <a:lvl4pPr lvl="3" rtl="0" algn="r">
              <a:lnSpc>
                <a:spcPct val="90000"/>
              </a:lnSpc>
              <a:spcBef>
                <a:spcPts val="400"/>
              </a:spcBef>
              <a:spcAft>
                <a:spcPts val="0"/>
              </a:spcAft>
              <a:buClr>
                <a:schemeClr val="dk1"/>
              </a:buClr>
              <a:buSzPts val="1200"/>
              <a:buNone/>
              <a:defRPr sz="1200"/>
            </a:lvl4pPr>
            <a:lvl5pPr lvl="4" rtl="0" algn="r">
              <a:lnSpc>
                <a:spcPct val="90000"/>
              </a:lnSpc>
              <a:spcBef>
                <a:spcPts val="400"/>
              </a:spcBef>
              <a:spcAft>
                <a:spcPts val="0"/>
              </a:spcAft>
              <a:buClr>
                <a:schemeClr val="dk1"/>
              </a:buClr>
              <a:buSzPts val="1200"/>
              <a:buNone/>
              <a:defRPr sz="1200"/>
            </a:lvl5pPr>
            <a:lvl6pPr lvl="5" rtl="0" algn="r">
              <a:lnSpc>
                <a:spcPct val="90000"/>
              </a:lnSpc>
              <a:spcBef>
                <a:spcPts val="400"/>
              </a:spcBef>
              <a:spcAft>
                <a:spcPts val="0"/>
              </a:spcAft>
              <a:buClr>
                <a:schemeClr val="dk1"/>
              </a:buClr>
              <a:buSzPts val="1200"/>
              <a:buNone/>
              <a:defRPr sz="1200"/>
            </a:lvl6pPr>
            <a:lvl7pPr lvl="6" rtl="0" algn="r">
              <a:lnSpc>
                <a:spcPct val="90000"/>
              </a:lnSpc>
              <a:spcBef>
                <a:spcPts val="400"/>
              </a:spcBef>
              <a:spcAft>
                <a:spcPts val="0"/>
              </a:spcAft>
              <a:buClr>
                <a:schemeClr val="dk1"/>
              </a:buClr>
              <a:buSzPts val="1200"/>
              <a:buNone/>
              <a:defRPr sz="1200"/>
            </a:lvl7pPr>
            <a:lvl8pPr lvl="7" rtl="0" algn="r">
              <a:lnSpc>
                <a:spcPct val="90000"/>
              </a:lnSpc>
              <a:spcBef>
                <a:spcPts val="400"/>
              </a:spcBef>
              <a:spcAft>
                <a:spcPts val="0"/>
              </a:spcAft>
              <a:buClr>
                <a:schemeClr val="dk1"/>
              </a:buClr>
              <a:buSzPts val="1200"/>
              <a:buNone/>
              <a:defRPr sz="1200"/>
            </a:lvl8pPr>
            <a:lvl9pPr lvl="8" rtl="0" algn="r">
              <a:lnSpc>
                <a:spcPct val="90000"/>
              </a:lnSpc>
              <a:spcBef>
                <a:spcPts val="400"/>
              </a:spcBef>
              <a:spcAft>
                <a:spcPts val="0"/>
              </a:spcAft>
              <a:buClr>
                <a:schemeClr val="dk1"/>
              </a:buClr>
              <a:buSzPts val="1200"/>
              <a:buNone/>
              <a:defRPr sz="1200"/>
            </a:lvl9pPr>
          </a:lstStyle>
          <a:p/>
        </p:txBody>
      </p:sp>
      <p:sp>
        <p:nvSpPr>
          <p:cNvPr id="225" name="Google Shape;225;p20"/>
          <p:cNvSpPr/>
          <p:nvPr/>
        </p:nvSpPr>
        <p:spPr>
          <a:xfrm flipH="1">
            <a:off x="4146" y="3444550"/>
            <a:ext cx="2335700" cy="1698947"/>
          </a:xfrm>
          <a:custGeom>
            <a:rect b="b" l="l" r="r" t="t"/>
            <a:pathLst>
              <a:path extrusionOk="0" h="9021" w="12402">
                <a:moveTo>
                  <a:pt x="8861" y="0"/>
                </a:moveTo>
                <a:cubicBezTo>
                  <a:pt x="7876" y="0"/>
                  <a:pt x="6959" y="246"/>
                  <a:pt x="6345" y="946"/>
                </a:cubicBezTo>
                <a:cubicBezTo>
                  <a:pt x="4765" y="2751"/>
                  <a:pt x="6495" y="4876"/>
                  <a:pt x="6015" y="5667"/>
                </a:cubicBezTo>
                <a:cubicBezTo>
                  <a:pt x="5966" y="5747"/>
                  <a:pt x="5907" y="5783"/>
                  <a:pt x="5838" y="5783"/>
                </a:cubicBezTo>
                <a:cubicBezTo>
                  <a:pt x="5310" y="5783"/>
                  <a:pt x="4210" y="3706"/>
                  <a:pt x="2742" y="3706"/>
                </a:cubicBezTo>
                <a:cubicBezTo>
                  <a:pt x="2513" y="3706"/>
                  <a:pt x="2276" y="3756"/>
                  <a:pt x="2030" y="3872"/>
                </a:cubicBezTo>
                <a:cubicBezTo>
                  <a:pt x="290" y="4694"/>
                  <a:pt x="1" y="7536"/>
                  <a:pt x="877" y="9021"/>
                </a:cubicBezTo>
                <a:lnTo>
                  <a:pt x="9699" y="9021"/>
                </a:lnTo>
                <a:lnTo>
                  <a:pt x="12402" y="7172"/>
                </a:lnTo>
                <a:lnTo>
                  <a:pt x="12402" y="743"/>
                </a:lnTo>
                <a:cubicBezTo>
                  <a:pt x="11419" y="382"/>
                  <a:pt x="10087" y="0"/>
                  <a:pt x="8861"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578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p:nvPr/>
        </p:nvSpPr>
        <p:spPr>
          <a:xfrm flipH="1">
            <a:off x="4141" y="1291906"/>
            <a:ext cx="957671" cy="3049103"/>
          </a:xfrm>
          <a:custGeom>
            <a:rect b="b" l="l" r="r" t="t"/>
            <a:pathLst>
              <a:path extrusionOk="0" h="16190" w="5085">
                <a:moveTo>
                  <a:pt x="4947" y="1"/>
                </a:moveTo>
                <a:cubicBezTo>
                  <a:pt x="3385" y="1"/>
                  <a:pt x="3531" y="2861"/>
                  <a:pt x="2980" y="4451"/>
                </a:cubicBezTo>
                <a:cubicBezTo>
                  <a:pt x="2201" y="6683"/>
                  <a:pt x="289" y="6405"/>
                  <a:pt x="139" y="7505"/>
                </a:cubicBezTo>
                <a:cubicBezTo>
                  <a:pt x="1" y="8541"/>
                  <a:pt x="1399" y="8424"/>
                  <a:pt x="1646" y="9481"/>
                </a:cubicBezTo>
                <a:cubicBezTo>
                  <a:pt x="1976" y="10891"/>
                  <a:pt x="225" y="11404"/>
                  <a:pt x="919" y="14021"/>
                </a:cubicBezTo>
                <a:cubicBezTo>
                  <a:pt x="1430" y="15932"/>
                  <a:pt x="3731" y="16190"/>
                  <a:pt x="4930" y="16190"/>
                </a:cubicBezTo>
                <a:cubicBezTo>
                  <a:pt x="4984" y="16190"/>
                  <a:pt x="5036" y="16189"/>
                  <a:pt x="5085" y="16189"/>
                </a:cubicBezTo>
                <a:lnTo>
                  <a:pt x="5085" y="8"/>
                </a:lnTo>
                <a:cubicBezTo>
                  <a:pt x="5037" y="3"/>
                  <a:pt x="4992" y="1"/>
                  <a:pt x="4947"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4080000" dist="2000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p:nvPr/>
        </p:nvSpPr>
        <p:spPr>
          <a:xfrm flipH="1">
            <a:off x="0" y="3930261"/>
            <a:ext cx="1726067" cy="1213238"/>
          </a:xfrm>
          <a:custGeom>
            <a:rect b="b" l="l" r="r" t="t"/>
            <a:pathLst>
              <a:path extrusionOk="0" h="6442" w="9165">
                <a:moveTo>
                  <a:pt x="6969" y="1"/>
                </a:moveTo>
                <a:cubicBezTo>
                  <a:pt x="6062" y="1"/>
                  <a:pt x="5147" y="144"/>
                  <a:pt x="4475" y="589"/>
                </a:cubicBezTo>
                <a:cubicBezTo>
                  <a:pt x="2531" y="1870"/>
                  <a:pt x="3909" y="3622"/>
                  <a:pt x="3749" y="4722"/>
                </a:cubicBezTo>
                <a:cubicBezTo>
                  <a:pt x="3673" y="5214"/>
                  <a:pt x="3499" y="5372"/>
                  <a:pt x="3271" y="5372"/>
                </a:cubicBezTo>
                <a:cubicBezTo>
                  <a:pt x="3050" y="5372"/>
                  <a:pt x="2779" y="5222"/>
                  <a:pt x="2499" y="5085"/>
                </a:cubicBezTo>
                <a:cubicBezTo>
                  <a:pt x="2179" y="4935"/>
                  <a:pt x="1890" y="4807"/>
                  <a:pt x="1676" y="4807"/>
                </a:cubicBezTo>
                <a:cubicBezTo>
                  <a:pt x="523" y="4818"/>
                  <a:pt x="865" y="5844"/>
                  <a:pt x="0" y="6442"/>
                </a:cubicBezTo>
                <a:lnTo>
                  <a:pt x="9164" y="6442"/>
                </a:lnTo>
                <a:lnTo>
                  <a:pt x="9164" y="225"/>
                </a:lnTo>
                <a:cubicBezTo>
                  <a:pt x="8551" y="111"/>
                  <a:pt x="7763" y="1"/>
                  <a:pt x="6969"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8880000" dist="762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
          <p:cNvSpPr/>
          <p:nvPr/>
        </p:nvSpPr>
        <p:spPr>
          <a:xfrm flipH="1">
            <a:off x="1832495" y="4546187"/>
            <a:ext cx="2633077" cy="523188"/>
          </a:xfrm>
          <a:custGeom>
            <a:rect b="b" l="l" r="r" t="t"/>
            <a:pathLst>
              <a:path extrusionOk="0" h="2778" w="13981">
                <a:moveTo>
                  <a:pt x="10490" y="1"/>
                </a:moveTo>
                <a:cubicBezTo>
                  <a:pt x="10379" y="1"/>
                  <a:pt x="10264" y="11"/>
                  <a:pt x="10147" y="32"/>
                </a:cubicBezTo>
                <a:cubicBezTo>
                  <a:pt x="8636" y="312"/>
                  <a:pt x="8469" y="2288"/>
                  <a:pt x="6274" y="2288"/>
                </a:cubicBezTo>
                <a:cubicBezTo>
                  <a:pt x="6032" y="2288"/>
                  <a:pt x="5765" y="2264"/>
                  <a:pt x="5469" y="2211"/>
                </a:cubicBezTo>
                <a:cubicBezTo>
                  <a:pt x="4760" y="2083"/>
                  <a:pt x="4104" y="2026"/>
                  <a:pt x="3496" y="2026"/>
                </a:cubicBezTo>
                <a:cubicBezTo>
                  <a:pt x="2079" y="2026"/>
                  <a:pt x="927" y="2336"/>
                  <a:pt x="0" y="2778"/>
                </a:cubicBezTo>
                <a:lnTo>
                  <a:pt x="13981" y="2778"/>
                </a:lnTo>
                <a:cubicBezTo>
                  <a:pt x="13179" y="2286"/>
                  <a:pt x="12171" y="1"/>
                  <a:pt x="10490"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1460000" dist="1333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p:nvPr/>
        </p:nvSpPr>
        <p:spPr>
          <a:xfrm flipH="1">
            <a:off x="8500049" y="2124503"/>
            <a:ext cx="643947" cy="2409965"/>
          </a:xfrm>
          <a:custGeom>
            <a:rect b="b" l="l" r="r" t="t"/>
            <a:pathLst>
              <a:path extrusionOk="0" h="9839" w="2629">
                <a:moveTo>
                  <a:pt x="1" y="1"/>
                </a:moveTo>
                <a:lnTo>
                  <a:pt x="1" y="9838"/>
                </a:lnTo>
                <a:cubicBezTo>
                  <a:pt x="2575" y="7531"/>
                  <a:pt x="2628" y="5640"/>
                  <a:pt x="289" y="589"/>
                </a:cubicBezTo>
                <a:cubicBezTo>
                  <a:pt x="204" y="385"/>
                  <a:pt x="97" y="193"/>
                  <a:pt x="1"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6260000" dist="2476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p:nvPr/>
        </p:nvSpPr>
        <p:spPr>
          <a:xfrm flipH="1">
            <a:off x="5395676" y="0"/>
            <a:ext cx="3748328" cy="2693771"/>
          </a:xfrm>
          <a:custGeom>
            <a:rect b="b" l="l" r="r" t="t"/>
            <a:pathLst>
              <a:path extrusionOk="0" h="5704" w="7937">
                <a:moveTo>
                  <a:pt x="1" y="0"/>
                </a:moveTo>
                <a:lnTo>
                  <a:pt x="1" y="5704"/>
                </a:lnTo>
                <a:cubicBezTo>
                  <a:pt x="214" y="5533"/>
                  <a:pt x="482" y="5362"/>
                  <a:pt x="823" y="5191"/>
                </a:cubicBezTo>
                <a:cubicBezTo>
                  <a:pt x="3312" y="3898"/>
                  <a:pt x="620" y="1677"/>
                  <a:pt x="2062" y="620"/>
                </a:cubicBezTo>
                <a:cubicBezTo>
                  <a:pt x="2291" y="452"/>
                  <a:pt x="2522" y="383"/>
                  <a:pt x="2754" y="383"/>
                </a:cubicBezTo>
                <a:cubicBezTo>
                  <a:pt x="3797" y="383"/>
                  <a:pt x="4869" y="1766"/>
                  <a:pt x="5903" y="1766"/>
                </a:cubicBezTo>
                <a:cubicBezTo>
                  <a:pt x="6091" y="1766"/>
                  <a:pt x="6278" y="1720"/>
                  <a:pt x="6463" y="1613"/>
                </a:cubicBezTo>
                <a:cubicBezTo>
                  <a:pt x="7040" y="1282"/>
                  <a:pt x="7488" y="620"/>
                  <a:pt x="7937"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762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0"/>
          <p:cNvSpPr/>
          <p:nvPr/>
        </p:nvSpPr>
        <p:spPr>
          <a:xfrm flipH="1">
            <a:off x="2585009" y="0"/>
            <a:ext cx="3161332" cy="930483"/>
          </a:xfrm>
          <a:custGeom>
            <a:rect b="b" l="l" r="r" t="t"/>
            <a:pathLst>
              <a:path extrusionOk="0" h="3625" w="12316">
                <a:moveTo>
                  <a:pt x="1" y="0"/>
                </a:moveTo>
                <a:cubicBezTo>
                  <a:pt x="972" y="1325"/>
                  <a:pt x="1784" y="3162"/>
                  <a:pt x="3803" y="3556"/>
                </a:cubicBezTo>
                <a:cubicBezTo>
                  <a:pt x="4037" y="3602"/>
                  <a:pt x="4281" y="3624"/>
                  <a:pt x="4533" y="3624"/>
                </a:cubicBezTo>
                <a:cubicBezTo>
                  <a:pt x="7086" y="3624"/>
                  <a:pt x="10439" y="1409"/>
                  <a:pt x="12315"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1238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flipH="1">
            <a:off x="4153" y="0"/>
            <a:ext cx="4397784" cy="2623834"/>
          </a:xfrm>
          <a:custGeom>
            <a:rect b="b" l="l" r="r" t="t"/>
            <a:pathLst>
              <a:path extrusionOk="0" h="10222" w="17133">
                <a:moveTo>
                  <a:pt x="1" y="0"/>
                </a:moveTo>
                <a:cubicBezTo>
                  <a:pt x="1570" y="662"/>
                  <a:pt x="3419" y="1313"/>
                  <a:pt x="4529" y="1313"/>
                </a:cubicBezTo>
                <a:cubicBezTo>
                  <a:pt x="6373" y="1313"/>
                  <a:pt x="7673" y="389"/>
                  <a:pt x="8664" y="389"/>
                </a:cubicBezTo>
                <a:cubicBezTo>
                  <a:pt x="8844" y="389"/>
                  <a:pt x="9014" y="419"/>
                  <a:pt x="9175" y="491"/>
                </a:cubicBezTo>
                <a:cubicBezTo>
                  <a:pt x="9699" y="726"/>
                  <a:pt x="9773" y="1292"/>
                  <a:pt x="9272" y="3204"/>
                </a:cubicBezTo>
                <a:cubicBezTo>
                  <a:pt x="9120" y="3797"/>
                  <a:pt x="9438" y="3990"/>
                  <a:pt x="9926" y="3990"/>
                </a:cubicBezTo>
                <a:cubicBezTo>
                  <a:pt x="10748" y="3990"/>
                  <a:pt x="12054" y="3444"/>
                  <a:pt x="12422" y="3343"/>
                </a:cubicBezTo>
                <a:cubicBezTo>
                  <a:pt x="12696" y="3268"/>
                  <a:pt x="13011" y="3218"/>
                  <a:pt x="13322" y="3218"/>
                </a:cubicBezTo>
                <a:cubicBezTo>
                  <a:pt x="13811" y="3218"/>
                  <a:pt x="14288" y="3343"/>
                  <a:pt x="14569" y="3696"/>
                </a:cubicBezTo>
                <a:cubicBezTo>
                  <a:pt x="15626" y="5041"/>
                  <a:pt x="15488" y="6815"/>
                  <a:pt x="15744" y="8064"/>
                </a:cubicBezTo>
                <a:cubicBezTo>
                  <a:pt x="16011" y="9324"/>
                  <a:pt x="16513" y="9976"/>
                  <a:pt x="17133" y="10221"/>
                </a:cubicBezTo>
                <a:lnTo>
                  <a:pt x="17133" y="0"/>
                </a:lnTo>
                <a:close/>
              </a:path>
            </a:pathLst>
          </a:custGeom>
          <a:gradFill>
            <a:gsLst>
              <a:gs pos="0">
                <a:srgbClr val="0C2E3A"/>
              </a:gs>
              <a:gs pos="100000">
                <a:srgbClr val="110F16"/>
              </a:gs>
            </a:gsLst>
            <a:path path="circle">
              <a:fillToRect b="50%" l="50%" r="50%" t="50%"/>
            </a:path>
            <a:tileRect/>
          </a:gradFill>
          <a:ln>
            <a:noFill/>
          </a:ln>
          <a:effectLst>
            <a:outerShdw blurRad="114300" rotWithShape="0" algn="bl" dir="1440000" dist="1238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p20"/>
          <p:cNvCxnSpPr/>
          <p:nvPr/>
        </p:nvCxnSpPr>
        <p:spPr>
          <a:xfrm rot="10800000">
            <a:off x="8007675" y="0"/>
            <a:ext cx="0" cy="3094500"/>
          </a:xfrm>
          <a:prstGeom prst="straightConnector1">
            <a:avLst/>
          </a:prstGeom>
          <a:noFill/>
          <a:ln cap="flat" cmpd="sng" w="28575">
            <a:solidFill>
              <a:schemeClr val="accent6"/>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 TITLE + SUBTITLE">
  <p:cSld name="1_Diapositiva de título">
    <p:bg>
      <p:bgPr>
        <a:gradFill>
          <a:gsLst>
            <a:gs pos="0">
              <a:srgbClr val="0C2E3A"/>
            </a:gs>
            <a:gs pos="100000">
              <a:srgbClr val="110F16"/>
            </a:gs>
          </a:gsLst>
          <a:path path="circle">
            <a:fillToRect b="50%" l="50%" r="50%" t="50%"/>
          </a:path>
          <a:tileRect/>
        </a:gradFill>
      </p:bgPr>
    </p:bg>
    <p:spTree>
      <p:nvGrpSpPr>
        <p:cNvPr id="24" name="Shape 24"/>
        <p:cNvGrpSpPr/>
        <p:nvPr/>
      </p:nvGrpSpPr>
      <p:grpSpPr>
        <a:xfrm>
          <a:off x="0" y="0"/>
          <a:ext cx="0" cy="0"/>
          <a:chOff x="0" y="0"/>
          <a:chExt cx="0" cy="0"/>
        </a:xfrm>
      </p:grpSpPr>
      <p:sp>
        <p:nvSpPr>
          <p:cNvPr id="25" name="Google Shape;25;p3"/>
          <p:cNvSpPr/>
          <p:nvPr/>
        </p:nvSpPr>
        <p:spPr>
          <a:xfrm flipH="1">
            <a:off x="645900" y="1217100"/>
            <a:ext cx="7260900" cy="2717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ph type="ctrTitle"/>
          </p:nvPr>
        </p:nvSpPr>
        <p:spPr>
          <a:xfrm>
            <a:off x="1232914" y="1646636"/>
            <a:ext cx="6634500" cy="12414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rgbClr val="FFFFFF"/>
              </a:buClr>
              <a:buSzPts val="7200"/>
              <a:buNone/>
              <a:defRPr b="0" sz="7200">
                <a:solidFill>
                  <a:srgbClr val="FFFFFF"/>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27" name="Google Shape;27;p3"/>
          <p:cNvSpPr txBox="1"/>
          <p:nvPr>
            <p:ph idx="1" type="subTitle"/>
          </p:nvPr>
        </p:nvSpPr>
        <p:spPr>
          <a:xfrm>
            <a:off x="3084811" y="2812511"/>
            <a:ext cx="2930400" cy="380400"/>
          </a:xfrm>
          <a:prstGeom prst="rect">
            <a:avLst/>
          </a:prstGeom>
          <a:noFill/>
          <a:ln>
            <a:noFill/>
          </a:ln>
        </p:spPr>
        <p:txBody>
          <a:bodyPr anchorCtr="0" anchor="t" bIns="34275" lIns="68575" spcFirstLastPara="1" rIns="68575" wrap="square" tIns="34275"/>
          <a:lstStyle>
            <a:lvl1pPr lvl="0" rtl="0" algn="ctr">
              <a:lnSpc>
                <a:spcPct val="90000"/>
              </a:lnSpc>
              <a:spcBef>
                <a:spcPts val="800"/>
              </a:spcBef>
              <a:spcAft>
                <a:spcPts val="0"/>
              </a:spcAft>
              <a:buClr>
                <a:srgbClr val="FFFFFF"/>
              </a:buClr>
              <a:buSzPts val="1200"/>
              <a:buNone/>
              <a:defRPr sz="1200">
                <a:solidFill>
                  <a:srgbClr val="FFFFFF"/>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8" name="Google Shape;28;p3"/>
          <p:cNvSpPr/>
          <p:nvPr/>
        </p:nvSpPr>
        <p:spPr>
          <a:xfrm flipH="1">
            <a:off x="6179302" y="1299294"/>
            <a:ext cx="2964712" cy="3316107"/>
          </a:xfrm>
          <a:custGeom>
            <a:rect b="b" l="l" r="r" t="t"/>
            <a:pathLst>
              <a:path extrusionOk="0" h="57273" w="51204">
                <a:moveTo>
                  <a:pt x="8598" y="1"/>
                </a:moveTo>
                <a:lnTo>
                  <a:pt x="0" y="21597"/>
                </a:lnTo>
                <a:lnTo>
                  <a:pt x="11012" y="45939"/>
                </a:lnTo>
                <a:cubicBezTo>
                  <a:pt x="11012" y="45939"/>
                  <a:pt x="26937" y="57273"/>
                  <a:pt x="34889" y="57273"/>
                </a:cubicBezTo>
                <a:cubicBezTo>
                  <a:pt x="35092" y="57273"/>
                  <a:pt x="35289" y="57265"/>
                  <a:pt x="35482" y="57250"/>
                </a:cubicBezTo>
                <a:cubicBezTo>
                  <a:pt x="43193" y="56631"/>
                  <a:pt x="51204" y="42938"/>
                  <a:pt x="45960" y="35023"/>
                </a:cubicBezTo>
                <a:cubicBezTo>
                  <a:pt x="44317" y="32544"/>
                  <a:pt x="41903" y="31781"/>
                  <a:pt x="39361" y="31781"/>
                </a:cubicBezTo>
                <a:cubicBezTo>
                  <a:pt x="35279" y="31781"/>
                  <a:pt x="30867" y="33751"/>
                  <a:pt x="28798" y="33751"/>
                </a:cubicBezTo>
                <a:cubicBezTo>
                  <a:pt x="28042" y="33751"/>
                  <a:pt x="27599" y="33488"/>
                  <a:pt x="27599" y="32770"/>
                </a:cubicBezTo>
                <a:cubicBezTo>
                  <a:pt x="27599" y="28871"/>
                  <a:pt x="38515" y="24994"/>
                  <a:pt x="36753" y="15007"/>
                </a:cubicBezTo>
                <a:cubicBezTo>
                  <a:pt x="34446" y="1976"/>
                  <a:pt x="8598" y="1"/>
                  <a:pt x="8598" y="1"/>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flipH="1">
            <a:off x="5723512" y="1807662"/>
            <a:ext cx="3358026" cy="3335793"/>
          </a:xfrm>
          <a:custGeom>
            <a:rect b="b" l="l" r="r" t="t"/>
            <a:pathLst>
              <a:path extrusionOk="0" h="57613" w="57997">
                <a:moveTo>
                  <a:pt x="10584" y="0"/>
                </a:moveTo>
                <a:cubicBezTo>
                  <a:pt x="10895" y="4689"/>
                  <a:pt x="14494" y="9998"/>
                  <a:pt x="14195" y="14643"/>
                </a:cubicBezTo>
                <a:cubicBezTo>
                  <a:pt x="13746" y="21597"/>
                  <a:pt x="0" y="20197"/>
                  <a:pt x="321" y="27759"/>
                </a:cubicBezTo>
                <a:cubicBezTo>
                  <a:pt x="641" y="35322"/>
                  <a:pt x="14771" y="31082"/>
                  <a:pt x="13458" y="42873"/>
                </a:cubicBezTo>
                <a:cubicBezTo>
                  <a:pt x="12470" y="51745"/>
                  <a:pt x="16227" y="55433"/>
                  <a:pt x="21239" y="55433"/>
                </a:cubicBezTo>
                <a:cubicBezTo>
                  <a:pt x="22894" y="55433"/>
                  <a:pt x="24686" y="55031"/>
                  <a:pt x="26489" y="54280"/>
                </a:cubicBezTo>
                <a:cubicBezTo>
                  <a:pt x="30728" y="52514"/>
                  <a:pt x="35329" y="51271"/>
                  <a:pt x="39235" y="51271"/>
                </a:cubicBezTo>
                <a:cubicBezTo>
                  <a:pt x="43832" y="51271"/>
                  <a:pt x="47464" y="52993"/>
                  <a:pt x="48406" y="57613"/>
                </a:cubicBezTo>
                <a:lnTo>
                  <a:pt x="57997" y="57613"/>
                </a:lnTo>
                <a:cubicBezTo>
                  <a:pt x="52464" y="53276"/>
                  <a:pt x="55412" y="45767"/>
                  <a:pt x="51001" y="41858"/>
                </a:cubicBezTo>
                <a:cubicBezTo>
                  <a:pt x="49295" y="40343"/>
                  <a:pt x="47314" y="39797"/>
                  <a:pt x="45253" y="39797"/>
                </a:cubicBezTo>
                <a:cubicBezTo>
                  <a:pt x="39952" y="39797"/>
                  <a:pt x="34117" y="43403"/>
                  <a:pt x="31068" y="43403"/>
                </a:cubicBezTo>
                <a:cubicBezTo>
                  <a:pt x="30230" y="43403"/>
                  <a:pt x="29602" y="43131"/>
                  <a:pt x="29254" y="42435"/>
                </a:cubicBezTo>
                <a:cubicBezTo>
                  <a:pt x="27151" y="38227"/>
                  <a:pt x="30921" y="35204"/>
                  <a:pt x="26659" y="32620"/>
                </a:cubicBezTo>
                <a:cubicBezTo>
                  <a:pt x="25858" y="32128"/>
                  <a:pt x="24555" y="31957"/>
                  <a:pt x="23071" y="31829"/>
                </a:cubicBezTo>
                <a:cubicBezTo>
                  <a:pt x="20411" y="31583"/>
                  <a:pt x="17741" y="31573"/>
                  <a:pt x="19354" y="27759"/>
                </a:cubicBezTo>
                <a:cubicBezTo>
                  <a:pt x="21191" y="23423"/>
                  <a:pt x="29992" y="20091"/>
                  <a:pt x="25784" y="11204"/>
                </a:cubicBezTo>
                <a:cubicBezTo>
                  <a:pt x="23199" y="5757"/>
                  <a:pt x="15872" y="2051"/>
                  <a:pt x="10584" y="0"/>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0" y="1295108"/>
            <a:ext cx="1550864" cy="3792135"/>
          </a:xfrm>
          <a:custGeom>
            <a:rect b="b" l="l" r="r" t="t"/>
            <a:pathLst>
              <a:path extrusionOk="0" h="52784" w="21587">
                <a:moveTo>
                  <a:pt x="14180" y="0"/>
                </a:moveTo>
                <a:cubicBezTo>
                  <a:pt x="13936" y="0"/>
                  <a:pt x="13684" y="8"/>
                  <a:pt x="13426" y="24"/>
                </a:cubicBezTo>
                <a:cubicBezTo>
                  <a:pt x="13191" y="1124"/>
                  <a:pt x="12924" y="2181"/>
                  <a:pt x="12593" y="3121"/>
                </a:cubicBezTo>
                <a:cubicBezTo>
                  <a:pt x="9325" y="12542"/>
                  <a:pt x="1207" y="11356"/>
                  <a:pt x="588" y="16013"/>
                </a:cubicBezTo>
                <a:cubicBezTo>
                  <a:pt x="0" y="20424"/>
                  <a:pt x="5907" y="19901"/>
                  <a:pt x="6954" y="24397"/>
                </a:cubicBezTo>
                <a:cubicBezTo>
                  <a:pt x="8342" y="30347"/>
                  <a:pt x="961" y="32547"/>
                  <a:pt x="3888" y="43591"/>
                </a:cubicBezTo>
                <a:cubicBezTo>
                  <a:pt x="6046" y="51713"/>
                  <a:pt x="15827" y="52784"/>
                  <a:pt x="20874" y="52784"/>
                </a:cubicBezTo>
                <a:cubicBezTo>
                  <a:pt x="21124" y="52784"/>
                  <a:pt x="21362" y="52781"/>
                  <a:pt x="21586" y="52777"/>
                </a:cubicBezTo>
                <a:lnTo>
                  <a:pt x="21586" y="42106"/>
                </a:lnTo>
                <a:cubicBezTo>
                  <a:pt x="17132" y="40782"/>
                  <a:pt x="13479" y="37353"/>
                  <a:pt x="12508" y="30347"/>
                </a:cubicBezTo>
                <a:cubicBezTo>
                  <a:pt x="11546" y="23436"/>
                  <a:pt x="16246" y="14988"/>
                  <a:pt x="18275" y="8077"/>
                </a:cubicBezTo>
                <a:cubicBezTo>
                  <a:pt x="19140" y="5119"/>
                  <a:pt x="18980" y="1872"/>
                  <a:pt x="17165" y="664"/>
                </a:cubicBezTo>
                <a:cubicBezTo>
                  <a:pt x="16485" y="209"/>
                  <a:pt x="15432" y="0"/>
                  <a:pt x="14180" y="0"/>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99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6187292" y="0"/>
            <a:ext cx="2956721" cy="5143431"/>
          </a:xfrm>
          <a:custGeom>
            <a:rect b="b" l="l" r="r" t="t"/>
            <a:pathLst>
              <a:path extrusionOk="0" h="88833" w="51066">
                <a:moveTo>
                  <a:pt x="0" y="0"/>
                </a:moveTo>
                <a:lnTo>
                  <a:pt x="0" y="88833"/>
                </a:lnTo>
                <a:lnTo>
                  <a:pt x="49485" y="88833"/>
                </a:lnTo>
                <a:cubicBezTo>
                  <a:pt x="48543" y="84213"/>
                  <a:pt x="44911" y="82491"/>
                  <a:pt x="40314" y="82491"/>
                </a:cubicBezTo>
                <a:cubicBezTo>
                  <a:pt x="36408" y="82491"/>
                  <a:pt x="31807" y="83734"/>
                  <a:pt x="27568" y="85500"/>
                </a:cubicBezTo>
                <a:cubicBezTo>
                  <a:pt x="25765" y="86251"/>
                  <a:pt x="23973" y="86653"/>
                  <a:pt x="22318" y="86653"/>
                </a:cubicBezTo>
                <a:cubicBezTo>
                  <a:pt x="17306" y="86653"/>
                  <a:pt x="13549" y="82965"/>
                  <a:pt x="14537" y="74093"/>
                </a:cubicBezTo>
                <a:cubicBezTo>
                  <a:pt x="15850" y="62302"/>
                  <a:pt x="1720" y="66542"/>
                  <a:pt x="1400" y="58979"/>
                </a:cubicBezTo>
                <a:cubicBezTo>
                  <a:pt x="1079" y="51417"/>
                  <a:pt x="14825" y="52817"/>
                  <a:pt x="15274" y="45863"/>
                </a:cubicBezTo>
                <a:cubicBezTo>
                  <a:pt x="15722" y="38900"/>
                  <a:pt x="7424" y="30494"/>
                  <a:pt x="14537" y="24822"/>
                </a:cubicBezTo>
                <a:cubicBezTo>
                  <a:pt x="17520" y="22447"/>
                  <a:pt x="21645" y="22322"/>
                  <a:pt x="26088" y="22322"/>
                </a:cubicBezTo>
                <a:cubicBezTo>
                  <a:pt x="26612" y="22322"/>
                  <a:pt x="27140" y="22324"/>
                  <a:pt x="27671" y="22324"/>
                </a:cubicBezTo>
                <a:cubicBezTo>
                  <a:pt x="33394" y="22324"/>
                  <a:pt x="39475" y="22122"/>
                  <a:pt x="44230" y="17367"/>
                </a:cubicBezTo>
                <a:cubicBezTo>
                  <a:pt x="49046" y="12550"/>
                  <a:pt x="50724" y="5960"/>
                  <a:pt x="51065" y="0"/>
                </a:cubicBezTo>
                <a:close/>
              </a:path>
            </a:pathLst>
          </a:custGeom>
          <a:gradFill>
            <a:gsLst>
              <a:gs pos="0">
                <a:srgbClr val="0C2E3A"/>
              </a:gs>
              <a:gs pos="100000">
                <a:srgbClr val="110F16"/>
              </a:gs>
            </a:gsLst>
            <a:path path="circle">
              <a:fillToRect b="50%" l="50%" r="50%" t="50%"/>
            </a:path>
            <a:tileRect/>
          </a:gradFill>
          <a:ln>
            <a:noFill/>
          </a:ln>
          <a:effectLst>
            <a:outerShdw blurRad="14287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flipH="1">
            <a:off x="5" y="0"/>
            <a:ext cx="2593658" cy="4320177"/>
          </a:xfrm>
          <a:custGeom>
            <a:rect b="b" l="l" r="r" t="t"/>
            <a:pathLst>
              <a:path extrusionOk="0" h="60134" w="36102">
                <a:moveTo>
                  <a:pt x="0" y="0"/>
                </a:moveTo>
                <a:cubicBezTo>
                  <a:pt x="566" y="2233"/>
                  <a:pt x="2585" y="6804"/>
                  <a:pt x="9634" y="7103"/>
                </a:cubicBezTo>
                <a:cubicBezTo>
                  <a:pt x="9780" y="7109"/>
                  <a:pt x="9926" y="7112"/>
                  <a:pt x="10073" y="7112"/>
                </a:cubicBezTo>
                <a:cubicBezTo>
                  <a:pt x="15462" y="7112"/>
                  <a:pt x="22105" y="3128"/>
                  <a:pt x="25894" y="3128"/>
                </a:cubicBezTo>
                <a:cubicBezTo>
                  <a:pt x="27071" y="3128"/>
                  <a:pt x="27972" y="3512"/>
                  <a:pt x="28475" y="4518"/>
                </a:cubicBezTo>
                <a:cubicBezTo>
                  <a:pt x="29565" y="6686"/>
                  <a:pt x="27738" y="12133"/>
                  <a:pt x="20389" y="16085"/>
                </a:cubicBezTo>
                <a:cubicBezTo>
                  <a:pt x="12785" y="20176"/>
                  <a:pt x="7466" y="20561"/>
                  <a:pt x="6996" y="23808"/>
                </a:cubicBezTo>
                <a:cubicBezTo>
                  <a:pt x="6700" y="25856"/>
                  <a:pt x="8069" y="27061"/>
                  <a:pt x="9838" y="27061"/>
                </a:cubicBezTo>
                <a:cubicBezTo>
                  <a:pt x="11002" y="27061"/>
                  <a:pt x="12340" y="26538"/>
                  <a:pt x="13490" y="25389"/>
                </a:cubicBezTo>
                <a:cubicBezTo>
                  <a:pt x="15092" y="23787"/>
                  <a:pt x="17036" y="21938"/>
                  <a:pt x="19482" y="20571"/>
                </a:cubicBezTo>
                <a:cubicBezTo>
                  <a:pt x="22293" y="19013"/>
                  <a:pt x="25960" y="18031"/>
                  <a:pt x="28689" y="18031"/>
                </a:cubicBezTo>
                <a:cubicBezTo>
                  <a:pt x="29942" y="18031"/>
                  <a:pt x="30997" y="18238"/>
                  <a:pt x="31680" y="18691"/>
                </a:cubicBezTo>
                <a:cubicBezTo>
                  <a:pt x="33495" y="19899"/>
                  <a:pt x="33655" y="23146"/>
                  <a:pt x="32790" y="26104"/>
                </a:cubicBezTo>
                <a:cubicBezTo>
                  <a:pt x="30761" y="33015"/>
                  <a:pt x="26061" y="41463"/>
                  <a:pt x="27023" y="48374"/>
                </a:cubicBezTo>
                <a:cubicBezTo>
                  <a:pt x="27994" y="55380"/>
                  <a:pt x="31647" y="58809"/>
                  <a:pt x="36101" y="60133"/>
                </a:cubicBezTo>
                <a:lnTo>
                  <a:pt x="36101" y="0"/>
                </a:lnTo>
                <a:close/>
              </a:path>
            </a:pathLst>
          </a:custGeom>
          <a:gradFill>
            <a:gsLst>
              <a:gs pos="0">
                <a:srgbClr val="0C2E3A"/>
              </a:gs>
              <a:gs pos="100000">
                <a:srgbClr val="110F16"/>
              </a:gs>
            </a:gsLst>
            <a:path path="circle">
              <a:fillToRect b="50%" l="50%" r="50%" t="50%"/>
            </a:path>
            <a:tileRect/>
          </a:gradFill>
          <a:ln>
            <a:noFill/>
          </a:ln>
          <a:effectLst>
            <a:outerShdw blurRad="142875" rotWithShape="0" algn="bl" dir="99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8_Título y objetos">
    <p:bg>
      <p:bgPr>
        <a:gradFill>
          <a:gsLst>
            <a:gs pos="0">
              <a:srgbClr val="0C2E3A"/>
            </a:gs>
            <a:gs pos="100000">
              <a:srgbClr val="110F16"/>
            </a:gs>
          </a:gsLst>
          <a:path path="circle">
            <a:fillToRect b="50%" l="50%" r="50%" t="50%"/>
          </a:path>
          <a:tileRect/>
        </a:gradFill>
      </p:bgPr>
    </p:bg>
    <p:spTree>
      <p:nvGrpSpPr>
        <p:cNvPr id="234" name="Shape 234"/>
        <p:cNvGrpSpPr/>
        <p:nvPr/>
      </p:nvGrpSpPr>
      <p:grpSpPr>
        <a:xfrm>
          <a:off x="0" y="0"/>
          <a:ext cx="0" cy="0"/>
          <a:chOff x="0" y="0"/>
          <a:chExt cx="0" cy="0"/>
        </a:xfrm>
      </p:grpSpPr>
      <p:sp>
        <p:nvSpPr>
          <p:cNvPr id="235" name="Google Shape;235;p21"/>
          <p:cNvSpPr/>
          <p:nvPr/>
        </p:nvSpPr>
        <p:spPr>
          <a:xfrm flipH="1">
            <a:off x="7145715" y="0"/>
            <a:ext cx="1957071" cy="2650496"/>
          </a:xfrm>
          <a:custGeom>
            <a:rect b="b" l="l" r="r" t="t"/>
            <a:pathLst>
              <a:path extrusionOk="0" h="10821" w="7990">
                <a:moveTo>
                  <a:pt x="4049" y="0"/>
                </a:moveTo>
                <a:lnTo>
                  <a:pt x="1016" y="1880"/>
                </a:lnTo>
                <a:lnTo>
                  <a:pt x="1" y="6655"/>
                </a:lnTo>
                <a:cubicBezTo>
                  <a:pt x="1" y="6655"/>
                  <a:pt x="55" y="6826"/>
                  <a:pt x="150" y="7092"/>
                </a:cubicBezTo>
                <a:cubicBezTo>
                  <a:pt x="1293" y="7455"/>
                  <a:pt x="3793" y="8417"/>
                  <a:pt x="4551" y="10030"/>
                </a:cubicBezTo>
                <a:cubicBezTo>
                  <a:pt x="4690" y="10318"/>
                  <a:pt x="4764" y="10574"/>
                  <a:pt x="4797" y="10820"/>
                </a:cubicBezTo>
                <a:cubicBezTo>
                  <a:pt x="5609" y="10403"/>
                  <a:pt x="6271" y="9698"/>
                  <a:pt x="6324" y="8844"/>
                </a:cubicBezTo>
                <a:cubicBezTo>
                  <a:pt x="6409" y="7103"/>
                  <a:pt x="3440" y="7092"/>
                  <a:pt x="3867" y="6516"/>
                </a:cubicBezTo>
                <a:cubicBezTo>
                  <a:pt x="4294" y="5939"/>
                  <a:pt x="6313" y="6558"/>
                  <a:pt x="7135" y="4903"/>
                </a:cubicBezTo>
                <a:cubicBezTo>
                  <a:pt x="7990" y="3173"/>
                  <a:pt x="5908" y="876"/>
                  <a:pt x="5010"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flipH="1">
            <a:off x="4165774" y="0"/>
            <a:ext cx="5156722" cy="5057276"/>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9420000" dist="476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p:nvPr/>
        </p:nvSpPr>
        <p:spPr>
          <a:xfrm flipH="1">
            <a:off x="6122600" y="1713596"/>
            <a:ext cx="3019375" cy="3429895"/>
          </a:xfrm>
          <a:custGeom>
            <a:rect b="b" l="l" r="r" t="t"/>
            <a:pathLst>
              <a:path extrusionOk="0" h="14003" w="12327">
                <a:moveTo>
                  <a:pt x="1" y="1"/>
                </a:moveTo>
                <a:lnTo>
                  <a:pt x="1" y="14003"/>
                </a:lnTo>
                <a:lnTo>
                  <a:pt x="12327" y="14003"/>
                </a:lnTo>
                <a:cubicBezTo>
                  <a:pt x="11012" y="12977"/>
                  <a:pt x="11717" y="11204"/>
                  <a:pt x="10671" y="10276"/>
                </a:cubicBezTo>
                <a:cubicBezTo>
                  <a:pt x="10267" y="9919"/>
                  <a:pt x="9798" y="9790"/>
                  <a:pt x="9311" y="9790"/>
                </a:cubicBezTo>
                <a:cubicBezTo>
                  <a:pt x="8056" y="9790"/>
                  <a:pt x="6678" y="10643"/>
                  <a:pt x="5960" y="10643"/>
                </a:cubicBezTo>
                <a:cubicBezTo>
                  <a:pt x="5762" y="10643"/>
                  <a:pt x="5615" y="10578"/>
                  <a:pt x="5534" y="10414"/>
                </a:cubicBezTo>
                <a:cubicBezTo>
                  <a:pt x="5031" y="9421"/>
                  <a:pt x="5928" y="8705"/>
                  <a:pt x="4914" y="8097"/>
                </a:cubicBezTo>
                <a:cubicBezTo>
                  <a:pt x="4732" y="7979"/>
                  <a:pt x="4423" y="7936"/>
                  <a:pt x="4070" y="7904"/>
                </a:cubicBezTo>
                <a:cubicBezTo>
                  <a:pt x="3440" y="7851"/>
                  <a:pt x="2810" y="7840"/>
                  <a:pt x="3194" y="6943"/>
                </a:cubicBezTo>
                <a:cubicBezTo>
                  <a:pt x="3621" y="5918"/>
                  <a:pt x="5704" y="5127"/>
                  <a:pt x="4711" y="3034"/>
                </a:cubicBezTo>
                <a:cubicBezTo>
                  <a:pt x="3867" y="1250"/>
                  <a:pt x="887" y="257"/>
                  <a:pt x="1" y="1"/>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txBox="1"/>
          <p:nvPr>
            <p:ph type="ctrTitle"/>
          </p:nvPr>
        </p:nvSpPr>
        <p:spPr>
          <a:xfrm flipH="1">
            <a:off x="6053138" y="827965"/>
            <a:ext cx="2308500" cy="3483900"/>
          </a:xfrm>
          <a:prstGeom prst="rect">
            <a:avLst/>
          </a:prstGeom>
          <a:noFill/>
          <a:ln>
            <a:noFill/>
          </a:ln>
        </p:spPr>
        <p:txBody>
          <a:bodyPr anchorCtr="0" anchor="ctr" bIns="34275" lIns="68575" spcFirstLastPara="1" rIns="68575" wrap="square" tIns="34275"/>
          <a:lstStyle>
            <a:lvl1pPr lvl="0" algn="r">
              <a:lnSpc>
                <a:spcPct val="90000"/>
              </a:lnSpc>
              <a:spcBef>
                <a:spcPts val="0"/>
              </a:spcBef>
              <a:spcAft>
                <a:spcPts val="0"/>
              </a:spcAft>
              <a:buClr>
                <a:srgbClr val="FFFFFF"/>
              </a:buClr>
              <a:buSzPts val="1800"/>
              <a:buNone/>
              <a:defRPr b="0" sz="1800">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p:cSld name="10_Título y objetos">
    <p:bg>
      <p:bgPr>
        <a:gradFill>
          <a:gsLst>
            <a:gs pos="0">
              <a:srgbClr val="0C2E3A"/>
            </a:gs>
            <a:gs pos="100000">
              <a:srgbClr val="110F16"/>
            </a:gs>
          </a:gsLst>
          <a:path path="circle">
            <a:fillToRect b="50%" l="50%" r="50%" t="50%"/>
          </a:path>
          <a:tileRect/>
        </a:gradFill>
      </p:bgPr>
    </p:bg>
    <p:spTree>
      <p:nvGrpSpPr>
        <p:cNvPr id="239" name="Shape 239"/>
        <p:cNvGrpSpPr/>
        <p:nvPr/>
      </p:nvGrpSpPr>
      <p:grpSpPr>
        <a:xfrm>
          <a:off x="0" y="0"/>
          <a:ext cx="0" cy="0"/>
          <a:chOff x="0" y="0"/>
          <a:chExt cx="0" cy="0"/>
        </a:xfrm>
      </p:grpSpPr>
      <p:sp>
        <p:nvSpPr>
          <p:cNvPr id="240" name="Google Shape;240;p22"/>
          <p:cNvSpPr txBox="1"/>
          <p:nvPr/>
        </p:nvSpPr>
        <p:spPr>
          <a:xfrm>
            <a:off x="6772942" y="4670822"/>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ES" sz="800" u="none" cap="none" strike="noStrike">
                <a:solidFill>
                  <a:schemeClr val="dk1"/>
                </a:solidFill>
                <a:latin typeface="Nunito Sans SemiBold"/>
                <a:ea typeface="Nunito Sans SemiBold"/>
                <a:cs typeface="Nunito Sans SemiBold"/>
                <a:sym typeface="Nunito Sans SemiBold"/>
              </a:rPr>
              <a:t>‹#›</a:t>
            </a:fld>
            <a:endParaRPr b="0" i="0" sz="800" u="none" cap="none" strike="noStrike">
              <a:solidFill>
                <a:schemeClr val="dk1"/>
              </a:solidFill>
              <a:latin typeface="Nunito Sans SemiBold"/>
              <a:ea typeface="Nunito Sans SemiBold"/>
              <a:cs typeface="Nunito Sans SemiBold"/>
              <a:sym typeface="Nunito Sans SemiBold"/>
            </a:endParaRPr>
          </a:p>
        </p:txBody>
      </p:sp>
      <p:sp>
        <p:nvSpPr>
          <p:cNvPr id="241" name="Google Shape;241;p22"/>
          <p:cNvSpPr/>
          <p:nvPr/>
        </p:nvSpPr>
        <p:spPr>
          <a:xfrm>
            <a:off x="33672" y="0"/>
            <a:ext cx="1957071" cy="2650496"/>
          </a:xfrm>
          <a:custGeom>
            <a:rect b="b" l="l" r="r" t="t"/>
            <a:pathLst>
              <a:path extrusionOk="0" h="10821" w="7990">
                <a:moveTo>
                  <a:pt x="4049" y="0"/>
                </a:moveTo>
                <a:lnTo>
                  <a:pt x="1016" y="1880"/>
                </a:lnTo>
                <a:lnTo>
                  <a:pt x="1" y="6655"/>
                </a:lnTo>
                <a:cubicBezTo>
                  <a:pt x="1" y="6655"/>
                  <a:pt x="55" y="6826"/>
                  <a:pt x="150" y="7092"/>
                </a:cubicBezTo>
                <a:cubicBezTo>
                  <a:pt x="1293" y="7455"/>
                  <a:pt x="3793" y="8417"/>
                  <a:pt x="4551" y="10030"/>
                </a:cubicBezTo>
                <a:cubicBezTo>
                  <a:pt x="4690" y="10318"/>
                  <a:pt x="4764" y="10574"/>
                  <a:pt x="4797" y="10820"/>
                </a:cubicBezTo>
                <a:cubicBezTo>
                  <a:pt x="5609" y="10403"/>
                  <a:pt x="6271" y="9698"/>
                  <a:pt x="6324" y="8844"/>
                </a:cubicBezTo>
                <a:cubicBezTo>
                  <a:pt x="6409" y="7103"/>
                  <a:pt x="3440" y="7092"/>
                  <a:pt x="3867" y="6516"/>
                </a:cubicBezTo>
                <a:cubicBezTo>
                  <a:pt x="4294" y="5939"/>
                  <a:pt x="6313" y="6558"/>
                  <a:pt x="7135" y="4903"/>
                </a:cubicBezTo>
                <a:cubicBezTo>
                  <a:pt x="7990" y="3173"/>
                  <a:pt x="5908" y="876"/>
                  <a:pt x="5010"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a:off x="-186038" y="0"/>
            <a:ext cx="5156722" cy="5057276"/>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9420000" dist="476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a:off x="-5518" y="1713596"/>
            <a:ext cx="3019375" cy="3429895"/>
          </a:xfrm>
          <a:custGeom>
            <a:rect b="b" l="l" r="r" t="t"/>
            <a:pathLst>
              <a:path extrusionOk="0" h="14003" w="12327">
                <a:moveTo>
                  <a:pt x="1" y="1"/>
                </a:moveTo>
                <a:lnTo>
                  <a:pt x="1" y="14003"/>
                </a:lnTo>
                <a:lnTo>
                  <a:pt x="12327" y="14003"/>
                </a:lnTo>
                <a:cubicBezTo>
                  <a:pt x="11012" y="12977"/>
                  <a:pt x="11717" y="11204"/>
                  <a:pt x="10671" y="10276"/>
                </a:cubicBezTo>
                <a:cubicBezTo>
                  <a:pt x="10267" y="9919"/>
                  <a:pt x="9798" y="9790"/>
                  <a:pt x="9311" y="9790"/>
                </a:cubicBezTo>
                <a:cubicBezTo>
                  <a:pt x="8056" y="9790"/>
                  <a:pt x="6678" y="10643"/>
                  <a:pt x="5960" y="10643"/>
                </a:cubicBezTo>
                <a:cubicBezTo>
                  <a:pt x="5762" y="10643"/>
                  <a:pt x="5615" y="10578"/>
                  <a:pt x="5534" y="10414"/>
                </a:cubicBezTo>
                <a:cubicBezTo>
                  <a:pt x="5031" y="9421"/>
                  <a:pt x="5928" y="8705"/>
                  <a:pt x="4914" y="8097"/>
                </a:cubicBezTo>
                <a:cubicBezTo>
                  <a:pt x="4732" y="7979"/>
                  <a:pt x="4423" y="7936"/>
                  <a:pt x="4070" y="7904"/>
                </a:cubicBezTo>
                <a:cubicBezTo>
                  <a:pt x="3440" y="7851"/>
                  <a:pt x="2810" y="7840"/>
                  <a:pt x="3194" y="6943"/>
                </a:cubicBezTo>
                <a:cubicBezTo>
                  <a:pt x="3621" y="5918"/>
                  <a:pt x="5704" y="5127"/>
                  <a:pt x="4711" y="3034"/>
                </a:cubicBezTo>
                <a:cubicBezTo>
                  <a:pt x="3867" y="1250"/>
                  <a:pt x="887" y="257"/>
                  <a:pt x="1" y="1"/>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txBox="1"/>
          <p:nvPr>
            <p:ph type="ctrTitle"/>
          </p:nvPr>
        </p:nvSpPr>
        <p:spPr>
          <a:xfrm flipH="1">
            <a:off x="834248" y="827965"/>
            <a:ext cx="2308500" cy="3483900"/>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rgbClr val="FFFFFF"/>
              </a:buClr>
              <a:buSzPts val="1800"/>
              <a:buNone/>
              <a:defRPr b="0" sz="1800">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IX COLUMNS 1">
  <p:cSld name="10_Título y objetos_1">
    <p:bg>
      <p:bgPr>
        <a:gradFill>
          <a:gsLst>
            <a:gs pos="0">
              <a:srgbClr val="0C2E3A"/>
            </a:gs>
            <a:gs pos="100000">
              <a:srgbClr val="110F16"/>
            </a:gs>
          </a:gsLst>
          <a:path path="circle">
            <a:fillToRect b="50%" l="50%" r="50%" t="50%"/>
          </a:path>
          <a:tileRect/>
        </a:gradFill>
      </p:bgPr>
    </p:bg>
    <p:spTree>
      <p:nvGrpSpPr>
        <p:cNvPr id="245" name="Shape 245"/>
        <p:cNvGrpSpPr/>
        <p:nvPr/>
      </p:nvGrpSpPr>
      <p:grpSpPr>
        <a:xfrm>
          <a:off x="0" y="0"/>
          <a:ext cx="0" cy="0"/>
          <a:chOff x="0" y="0"/>
          <a:chExt cx="0" cy="0"/>
        </a:xfrm>
      </p:grpSpPr>
      <p:sp>
        <p:nvSpPr>
          <p:cNvPr id="246" name="Google Shape;246;p23"/>
          <p:cNvSpPr txBox="1"/>
          <p:nvPr/>
        </p:nvSpPr>
        <p:spPr>
          <a:xfrm>
            <a:off x="6772942" y="4670822"/>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ES" sz="800" u="none" cap="none" strike="noStrike">
                <a:solidFill>
                  <a:schemeClr val="dk1"/>
                </a:solidFill>
                <a:latin typeface="Nunito Sans SemiBold"/>
                <a:ea typeface="Nunito Sans SemiBold"/>
                <a:cs typeface="Nunito Sans SemiBold"/>
                <a:sym typeface="Nunito Sans SemiBold"/>
              </a:rPr>
              <a:t>‹#›</a:t>
            </a:fld>
            <a:endParaRPr b="0" i="0" sz="800" u="none" cap="none" strike="noStrike">
              <a:solidFill>
                <a:schemeClr val="dk1"/>
              </a:solidFill>
              <a:latin typeface="Nunito Sans SemiBold"/>
              <a:ea typeface="Nunito Sans SemiBold"/>
              <a:cs typeface="Nunito Sans SemiBold"/>
              <a:sym typeface="Nunito Sans SemiBold"/>
            </a:endParaRPr>
          </a:p>
        </p:txBody>
      </p:sp>
      <p:sp>
        <p:nvSpPr>
          <p:cNvPr id="247" name="Google Shape;247;p23"/>
          <p:cNvSpPr/>
          <p:nvPr/>
        </p:nvSpPr>
        <p:spPr>
          <a:xfrm>
            <a:off x="3059250" y="-123570"/>
            <a:ext cx="1789200" cy="26298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8" name="Google Shape;248;p23"/>
          <p:cNvSpPr/>
          <p:nvPr/>
        </p:nvSpPr>
        <p:spPr>
          <a:xfrm>
            <a:off x="4991939" y="-123570"/>
            <a:ext cx="1786800" cy="26298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49" name="Google Shape;249;p23"/>
          <p:cNvSpPr/>
          <p:nvPr/>
        </p:nvSpPr>
        <p:spPr>
          <a:xfrm>
            <a:off x="6937646" y="-123570"/>
            <a:ext cx="1761900" cy="26298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0" name="Google Shape;250;p23"/>
          <p:cNvSpPr/>
          <p:nvPr/>
        </p:nvSpPr>
        <p:spPr>
          <a:xfrm>
            <a:off x="3059250" y="2710354"/>
            <a:ext cx="1789200" cy="25560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1" name="Google Shape;251;p23"/>
          <p:cNvSpPr/>
          <p:nvPr/>
        </p:nvSpPr>
        <p:spPr>
          <a:xfrm>
            <a:off x="4991939" y="2710354"/>
            <a:ext cx="1786800" cy="25560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2" name="Google Shape;252;p23"/>
          <p:cNvSpPr/>
          <p:nvPr/>
        </p:nvSpPr>
        <p:spPr>
          <a:xfrm>
            <a:off x="6937646" y="2710354"/>
            <a:ext cx="1761900" cy="2556000"/>
          </a:xfrm>
          <a:prstGeom prst="rect">
            <a:avLst/>
          </a:prstGeom>
          <a:noFill/>
          <a:ln cap="flat"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3" name="Google Shape;253;p23"/>
          <p:cNvSpPr txBox="1"/>
          <p:nvPr>
            <p:ph idx="1" type="subTitle"/>
          </p:nvPr>
        </p:nvSpPr>
        <p:spPr>
          <a:xfrm flipH="1">
            <a:off x="3059251" y="1527275"/>
            <a:ext cx="17892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54" name="Google Shape;254;p23"/>
          <p:cNvSpPr txBox="1"/>
          <p:nvPr>
            <p:ph idx="2" type="subTitle"/>
          </p:nvPr>
        </p:nvSpPr>
        <p:spPr>
          <a:xfrm>
            <a:off x="3244987" y="1674244"/>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100"/>
              <a:buNone/>
              <a:defRPr sz="1100">
                <a:solidFill>
                  <a:srgbClr val="FFFFFF"/>
                </a:solidFill>
              </a:defRPr>
            </a:lvl1pPr>
            <a:lvl2pPr lvl="1" rtl="0" algn="ctr">
              <a:lnSpc>
                <a:spcPct val="100000"/>
              </a:lnSpc>
              <a:spcBef>
                <a:spcPts val="400"/>
              </a:spcBef>
              <a:spcAft>
                <a:spcPts val="0"/>
              </a:spcAft>
              <a:buClr>
                <a:srgbClr val="FFFFFF"/>
              </a:buClr>
              <a:buSzPts val="1100"/>
              <a:buNone/>
              <a:defRPr sz="1100">
                <a:solidFill>
                  <a:srgbClr val="FFFFFF"/>
                </a:solidFill>
              </a:defRPr>
            </a:lvl2pPr>
            <a:lvl3pPr lvl="2" rtl="0" algn="ctr">
              <a:lnSpc>
                <a:spcPct val="100000"/>
              </a:lnSpc>
              <a:spcBef>
                <a:spcPts val="400"/>
              </a:spcBef>
              <a:spcAft>
                <a:spcPts val="0"/>
              </a:spcAft>
              <a:buClr>
                <a:srgbClr val="FFFFFF"/>
              </a:buClr>
              <a:buSzPts val="1100"/>
              <a:buNone/>
              <a:defRPr sz="1100">
                <a:solidFill>
                  <a:srgbClr val="FFFFFF"/>
                </a:solidFill>
              </a:defRPr>
            </a:lvl3pPr>
            <a:lvl4pPr lvl="3" rtl="0" algn="ctr">
              <a:lnSpc>
                <a:spcPct val="100000"/>
              </a:lnSpc>
              <a:spcBef>
                <a:spcPts val="400"/>
              </a:spcBef>
              <a:spcAft>
                <a:spcPts val="0"/>
              </a:spcAft>
              <a:buClr>
                <a:srgbClr val="FFFFFF"/>
              </a:buClr>
              <a:buSzPts val="1100"/>
              <a:buNone/>
              <a:defRPr sz="1100">
                <a:solidFill>
                  <a:srgbClr val="FFFFFF"/>
                </a:solidFill>
              </a:defRPr>
            </a:lvl4pPr>
            <a:lvl5pPr lvl="4" rtl="0" algn="ctr">
              <a:lnSpc>
                <a:spcPct val="100000"/>
              </a:lnSpc>
              <a:spcBef>
                <a:spcPts val="400"/>
              </a:spcBef>
              <a:spcAft>
                <a:spcPts val="0"/>
              </a:spcAft>
              <a:buClr>
                <a:srgbClr val="FFFFFF"/>
              </a:buClr>
              <a:buSzPts val="1100"/>
              <a:buNone/>
              <a:defRPr sz="1100">
                <a:solidFill>
                  <a:srgbClr val="FFFFFF"/>
                </a:solidFill>
              </a:defRPr>
            </a:lvl5pPr>
            <a:lvl6pPr lvl="5" rtl="0" algn="ctr">
              <a:lnSpc>
                <a:spcPct val="100000"/>
              </a:lnSpc>
              <a:spcBef>
                <a:spcPts val="400"/>
              </a:spcBef>
              <a:spcAft>
                <a:spcPts val="0"/>
              </a:spcAft>
              <a:buClr>
                <a:srgbClr val="FFFFFF"/>
              </a:buClr>
              <a:buSzPts val="1100"/>
              <a:buNone/>
              <a:defRPr sz="1100">
                <a:solidFill>
                  <a:srgbClr val="FFFFFF"/>
                </a:solidFill>
              </a:defRPr>
            </a:lvl6pPr>
            <a:lvl7pPr lvl="6" rtl="0" algn="ctr">
              <a:lnSpc>
                <a:spcPct val="100000"/>
              </a:lnSpc>
              <a:spcBef>
                <a:spcPts val="400"/>
              </a:spcBef>
              <a:spcAft>
                <a:spcPts val="0"/>
              </a:spcAft>
              <a:buClr>
                <a:srgbClr val="FFFFFF"/>
              </a:buClr>
              <a:buSzPts val="1100"/>
              <a:buNone/>
              <a:defRPr sz="1100">
                <a:solidFill>
                  <a:srgbClr val="FFFFFF"/>
                </a:solidFill>
              </a:defRPr>
            </a:lvl7pPr>
            <a:lvl8pPr lvl="7" rtl="0" algn="ctr">
              <a:lnSpc>
                <a:spcPct val="100000"/>
              </a:lnSpc>
              <a:spcBef>
                <a:spcPts val="400"/>
              </a:spcBef>
              <a:spcAft>
                <a:spcPts val="0"/>
              </a:spcAft>
              <a:buClr>
                <a:srgbClr val="FFFFFF"/>
              </a:buClr>
              <a:buSzPts val="1100"/>
              <a:buNone/>
              <a:defRPr sz="1100">
                <a:solidFill>
                  <a:srgbClr val="FFFFFF"/>
                </a:solidFill>
              </a:defRPr>
            </a:lvl8pPr>
            <a:lvl9pPr lvl="8" rtl="0" algn="ctr">
              <a:lnSpc>
                <a:spcPct val="100000"/>
              </a:lnSpc>
              <a:spcBef>
                <a:spcPts val="400"/>
              </a:spcBef>
              <a:spcAft>
                <a:spcPts val="0"/>
              </a:spcAft>
              <a:buClr>
                <a:srgbClr val="FFFFFF"/>
              </a:buClr>
              <a:buSzPts val="1100"/>
              <a:buNone/>
              <a:defRPr sz="1100">
                <a:solidFill>
                  <a:srgbClr val="FFFFFF"/>
                </a:solidFill>
              </a:defRPr>
            </a:lvl9pPr>
          </a:lstStyle>
          <a:p/>
        </p:txBody>
      </p:sp>
      <p:sp>
        <p:nvSpPr>
          <p:cNvPr id="255" name="Google Shape;255;p23"/>
          <p:cNvSpPr txBox="1"/>
          <p:nvPr>
            <p:ph idx="3" type="subTitle"/>
          </p:nvPr>
        </p:nvSpPr>
        <p:spPr>
          <a:xfrm flipH="1">
            <a:off x="5005238" y="1527275"/>
            <a:ext cx="17619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56" name="Google Shape;256;p23"/>
          <p:cNvSpPr txBox="1"/>
          <p:nvPr>
            <p:ph idx="4" type="subTitle"/>
          </p:nvPr>
        </p:nvSpPr>
        <p:spPr>
          <a:xfrm>
            <a:off x="5177372" y="1674244"/>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100"/>
              <a:buNone/>
              <a:defRPr sz="1100">
                <a:solidFill>
                  <a:srgbClr val="FFFFFF"/>
                </a:solidFill>
              </a:defRPr>
            </a:lvl1pPr>
            <a:lvl2pPr lvl="1" rtl="0" algn="ctr">
              <a:lnSpc>
                <a:spcPct val="100000"/>
              </a:lnSpc>
              <a:spcBef>
                <a:spcPts val="400"/>
              </a:spcBef>
              <a:spcAft>
                <a:spcPts val="0"/>
              </a:spcAft>
              <a:buClr>
                <a:srgbClr val="FFFFFF"/>
              </a:buClr>
              <a:buSzPts val="1100"/>
              <a:buNone/>
              <a:defRPr sz="1100">
                <a:solidFill>
                  <a:srgbClr val="FFFFFF"/>
                </a:solidFill>
              </a:defRPr>
            </a:lvl2pPr>
            <a:lvl3pPr lvl="2" rtl="0" algn="ctr">
              <a:lnSpc>
                <a:spcPct val="100000"/>
              </a:lnSpc>
              <a:spcBef>
                <a:spcPts val="400"/>
              </a:spcBef>
              <a:spcAft>
                <a:spcPts val="0"/>
              </a:spcAft>
              <a:buClr>
                <a:srgbClr val="FFFFFF"/>
              </a:buClr>
              <a:buSzPts val="1100"/>
              <a:buNone/>
              <a:defRPr sz="1100">
                <a:solidFill>
                  <a:srgbClr val="FFFFFF"/>
                </a:solidFill>
              </a:defRPr>
            </a:lvl3pPr>
            <a:lvl4pPr lvl="3" rtl="0" algn="ctr">
              <a:lnSpc>
                <a:spcPct val="100000"/>
              </a:lnSpc>
              <a:spcBef>
                <a:spcPts val="400"/>
              </a:spcBef>
              <a:spcAft>
                <a:spcPts val="0"/>
              </a:spcAft>
              <a:buClr>
                <a:srgbClr val="FFFFFF"/>
              </a:buClr>
              <a:buSzPts val="1100"/>
              <a:buNone/>
              <a:defRPr sz="1100">
                <a:solidFill>
                  <a:srgbClr val="FFFFFF"/>
                </a:solidFill>
              </a:defRPr>
            </a:lvl4pPr>
            <a:lvl5pPr lvl="4" rtl="0" algn="ctr">
              <a:lnSpc>
                <a:spcPct val="100000"/>
              </a:lnSpc>
              <a:spcBef>
                <a:spcPts val="400"/>
              </a:spcBef>
              <a:spcAft>
                <a:spcPts val="0"/>
              </a:spcAft>
              <a:buClr>
                <a:srgbClr val="FFFFFF"/>
              </a:buClr>
              <a:buSzPts val="1100"/>
              <a:buNone/>
              <a:defRPr sz="1100">
                <a:solidFill>
                  <a:srgbClr val="FFFFFF"/>
                </a:solidFill>
              </a:defRPr>
            </a:lvl5pPr>
            <a:lvl6pPr lvl="5" rtl="0" algn="ctr">
              <a:lnSpc>
                <a:spcPct val="100000"/>
              </a:lnSpc>
              <a:spcBef>
                <a:spcPts val="400"/>
              </a:spcBef>
              <a:spcAft>
                <a:spcPts val="0"/>
              </a:spcAft>
              <a:buClr>
                <a:srgbClr val="FFFFFF"/>
              </a:buClr>
              <a:buSzPts val="1100"/>
              <a:buNone/>
              <a:defRPr sz="1100">
                <a:solidFill>
                  <a:srgbClr val="FFFFFF"/>
                </a:solidFill>
              </a:defRPr>
            </a:lvl6pPr>
            <a:lvl7pPr lvl="6" rtl="0" algn="ctr">
              <a:lnSpc>
                <a:spcPct val="100000"/>
              </a:lnSpc>
              <a:spcBef>
                <a:spcPts val="400"/>
              </a:spcBef>
              <a:spcAft>
                <a:spcPts val="0"/>
              </a:spcAft>
              <a:buClr>
                <a:srgbClr val="FFFFFF"/>
              </a:buClr>
              <a:buSzPts val="1100"/>
              <a:buNone/>
              <a:defRPr sz="1100">
                <a:solidFill>
                  <a:srgbClr val="FFFFFF"/>
                </a:solidFill>
              </a:defRPr>
            </a:lvl7pPr>
            <a:lvl8pPr lvl="7" rtl="0" algn="ctr">
              <a:lnSpc>
                <a:spcPct val="100000"/>
              </a:lnSpc>
              <a:spcBef>
                <a:spcPts val="400"/>
              </a:spcBef>
              <a:spcAft>
                <a:spcPts val="0"/>
              </a:spcAft>
              <a:buClr>
                <a:srgbClr val="FFFFFF"/>
              </a:buClr>
              <a:buSzPts val="1100"/>
              <a:buNone/>
              <a:defRPr sz="1100">
                <a:solidFill>
                  <a:srgbClr val="FFFFFF"/>
                </a:solidFill>
              </a:defRPr>
            </a:lvl8pPr>
            <a:lvl9pPr lvl="8" rtl="0" algn="ctr">
              <a:lnSpc>
                <a:spcPct val="100000"/>
              </a:lnSpc>
              <a:spcBef>
                <a:spcPts val="400"/>
              </a:spcBef>
              <a:spcAft>
                <a:spcPts val="0"/>
              </a:spcAft>
              <a:buClr>
                <a:srgbClr val="FFFFFF"/>
              </a:buClr>
              <a:buSzPts val="1100"/>
              <a:buNone/>
              <a:defRPr sz="1100">
                <a:solidFill>
                  <a:srgbClr val="FFFFFF"/>
                </a:solidFill>
              </a:defRPr>
            </a:lvl9pPr>
          </a:lstStyle>
          <a:p/>
        </p:txBody>
      </p:sp>
      <p:sp>
        <p:nvSpPr>
          <p:cNvPr id="257" name="Google Shape;257;p23"/>
          <p:cNvSpPr txBox="1"/>
          <p:nvPr>
            <p:ph idx="5" type="subTitle"/>
          </p:nvPr>
        </p:nvSpPr>
        <p:spPr>
          <a:xfrm flipH="1">
            <a:off x="6923988" y="1527275"/>
            <a:ext cx="17892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58" name="Google Shape;258;p23"/>
          <p:cNvSpPr txBox="1"/>
          <p:nvPr>
            <p:ph idx="6" type="subTitle"/>
          </p:nvPr>
        </p:nvSpPr>
        <p:spPr>
          <a:xfrm>
            <a:off x="7109775" y="1674244"/>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100"/>
              <a:buNone/>
              <a:defRPr sz="1100">
                <a:solidFill>
                  <a:srgbClr val="FFFFFF"/>
                </a:solidFill>
              </a:defRPr>
            </a:lvl1pPr>
            <a:lvl2pPr lvl="1" rtl="0" algn="ctr">
              <a:lnSpc>
                <a:spcPct val="100000"/>
              </a:lnSpc>
              <a:spcBef>
                <a:spcPts val="400"/>
              </a:spcBef>
              <a:spcAft>
                <a:spcPts val="0"/>
              </a:spcAft>
              <a:buClr>
                <a:srgbClr val="FFFFFF"/>
              </a:buClr>
              <a:buSzPts val="1100"/>
              <a:buNone/>
              <a:defRPr sz="1100">
                <a:solidFill>
                  <a:srgbClr val="FFFFFF"/>
                </a:solidFill>
              </a:defRPr>
            </a:lvl2pPr>
            <a:lvl3pPr lvl="2" rtl="0" algn="ctr">
              <a:lnSpc>
                <a:spcPct val="100000"/>
              </a:lnSpc>
              <a:spcBef>
                <a:spcPts val="400"/>
              </a:spcBef>
              <a:spcAft>
                <a:spcPts val="0"/>
              </a:spcAft>
              <a:buClr>
                <a:srgbClr val="FFFFFF"/>
              </a:buClr>
              <a:buSzPts val="1100"/>
              <a:buNone/>
              <a:defRPr sz="1100">
                <a:solidFill>
                  <a:srgbClr val="FFFFFF"/>
                </a:solidFill>
              </a:defRPr>
            </a:lvl3pPr>
            <a:lvl4pPr lvl="3" rtl="0" algn="ctr">
              <a:lnSpc>
                <a:spcPct val="100000"/>
              </a:lnSpc>
              <a:spcBef>
                <a:spcPts val="400"/>
              </a:spcBef>
              <a:spcAft>
                <a:spcPts val="0"/>
              </a:spcAft>
              <a:buClr>
                <a:srgbClr val="FFFFFF"/>
              </a:buClr>
              <a:buSzPts val="1100"/>
              <a:buNone/>
              <a:defRPr sz="1100">
                <a:solidFill>
                  <a:srgbClr val="FFFFFF"/>
                </a:solidFill>
              </a:defRPr>
            </a:lvl4pPr>
            <a:lvl5pPr lvl="4" rtl="0" algn="ctr">
              <a:lnSpc>
                <a:spcPct val="100000"/>
              </a:lnSpc>
              <a:spcBef>
                <a:spcPts val="400"/>
              </a:spcBef>
              <a:spcAft>
                <a:spcPts val="0"/>
              </a:spcAft>
              <a:buClr>
                <a:srgbClr val="FFFFFF"/>
              </a:buClr>
              <a:buSzPts val="1100"/>
              <a:buNone/>
              <a:defRPr sz="1100">
                <a:solidFill>
                  <a:srgbClr val="FFFFFF"/>
                </a:solidFill>
              </a:defRPr>
            </a:lvl5pPr>
            <a:lvl6pPr lvl="5" rtl="0" algn="ctr">
              <a:lnSpc>
                <a:spcPct val="100000"/>
              </a:lnSpc>
              <a:spcBef>
                <a:spcPts val="400"/>
              </a:spcBef>
              <a:spcAft>
                <a:spcPts val="0"/>
              </a:spcAft>
              <a:buClr>
                <a:srgbClr val="FFFFFF"/>
              </a:buClr>
              <a:buSzPts val="1100"/>
              <a:buNone/>
              <a:defRPr sz="1100">
                <a:solidFill>
                  <a:srgbClr val="FFFFFF"/>
                </a:solidFill>
              </a:defRPr>
            </a:lvl6pPr>
            <a:lvl7pPr lvl="6" rtl="0" algn="ctr">
              <a:lnSpc>
                <a:spcPct val="100000"/>
              </a:lnSpc>
              <a:spcBef>
                <a:spcPts val="400"/>
              </a:spcBef>
              <a:spcAft>
                <a:spcPts val="0"/>
              </a:spcAft>
              <a:buClr>
                <a:srgbClr val="FFFFFF"/>
              </a:buClr>
              <a:buSzPts val="1100"/>
              <a:buNone/>
              <a:defRPr sz="1100">
                <a:solidFill>
                  <a:srgbClr val="FFFFFF"/>
                </a:solidFill>
              </a:defRPr>
            </a:lvl7pPr>
            <a:lvl8pPr lvl="7" rtl="0" algn="ctr">
              <a:lnSpc>
                <a:spcPct val="100000"/>
              </a:lnSpc>
              <a:spcBef>
                <a:spcPts val="400"/>
              </a:spcBef>
              <a:spcAft>
                <a:spcPts val="0"/>
              </a:spcAft>
              <a:buClr>
                <a:srgbClr val="FFFFFF"/>
              </a:buClr>
              <a:buSzPts val="1100"/>
              <a:buNone/>
              <a:defRPr sz="1100">
                <a:solidFill>
                  <a:srgbClr val="FFFFFF"/>
                </a:solidFill>
              </a:defRPr>
            </a:lvl8pPr>
            <a:lvl9pPr lvl="8" rtl="0" algn="ctr">
              <a:lnSpc>
                <a:spcPct val="100000"/>
              </a:lnSpc>
              <a:spcBef>
                <a:spcPts val="400"/>
              </a:spcBef>
              <a:spcAft>
                <a:spcPts val="0"/>
              </a:spcAft>
              <a:buClr>
                <a:srgbClr val="FFFFFF"/>
              </a:buClr>
              <a:buSzPts val="1100"/>
              <a:buNone/>
              <a:defRPr sz="1100">
                <a:solidFill>
                  <a:srgbClr val="FFFFFF"/>
                </a:solidFill>
              </a:defRPr>
            </a:lvl9pPr>
          </a:lstStyle>
          <a:p/>
        </p:txBody>
      </p:sp>
      <p:sp>
        <p:nvSpPr>
          <p:cNvPr id="259" name="Google Shape;259;p23"/>
          <p:cNvSpPr txBox="1"/>
          <p:nvPr>
            <p:ph idx="7" type="subTitle"/>
          </p:nvPr>
        </p:nvSpPr>
        <p:spPr>
          <a:xfrm flipH="1">
            <a:off x="3059201" y="3537225"/>
            <a:ext cx="17892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60" name="Google Shape;260;p23"/>
          <p:cNvSpPr txBox="1"/>
          <p:nvPr>
            <p:ph idx="8" type="subTitle"/>
          </p:nvPr>
        </p:nvSpPr>
        <p:spPr>
          <a:xfrm>
            <a:off x="3244987" y="3684188"/>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100"/>
              <a:buNone/>
              <a:defRPr sz="1100">
                <a:solidFill>
                  <a:srgbClr val="FFFFFF"/>
                </a:solidFill>
              </a:defRPr>
            </a:lvl1pPr>
            <a:lvl2pPr lvl="1" rtl="0" algn="ctr">
              <a:lnSpc>
                <a:spcPct val="100000"/>
              </a:lnSpc>
              <a:spcBef>
                <a:spcPts val="400"/>
              </a:spcBef>
              <a:spcAft>
                <a:spcPts val="0"/>
              </a:spcAft>
              <a:buClr>
                <a:srgbClr val="FFFFFF"/>
              </a:buClr>
              <a:buSzPts val="1100"/>
              <a:buNone/>
              <a:defRPr sz="1100">
                <a:solidFill>
                  <a:srgbClr val="FFFFFF"/>
                </a:solidFill>
              </a:defRPr>
            </a:lvl2pPr>
            <a:lvl3pPr lvl="2" rtl="0" algn="ctr">
              <a:lnSpc>
                <a:spcPct val="100000"/>
              </a:lnSpc>
              <a:spcBef>
                <a:spcPts val="400"/>
              </a:spcBef>
              <a:spcAft>
                <a:spcPts val="0"/>
              </a:spcAft>
              <a:buClr>
                <a:srgbClr val="FFFFFF"/>
              </a:buClr>
              <a:buSzPts val="1100"/>
              <a:buNone/>
              <a:defRPr sz="1100">
                <a:solidFill>
                  <a:srgbClr val="FFFFFF"/>
                </a:solidFill>
              </a:defRPr>
            </a:lvl3pPr>
            <a:lvl4pPr lvl="3" rtl="0" algn="ctr">
              <a:lnSpc>
                <a:spcPct val="100000"/>
              </a:lnSpc>
              <a:spcBef>
                <a:spcPts val="400"/>
              </a:spcBef>
              <a:spcAft>
                <a:spcPts val="0"/>
              </a:spcAft>
              <a:buClr>
                <a:srgbClr val="FFFFFF"/>
              </a:buClr>
              <a:buSzPts val="1100"/>
              <a:buNone/>
              <a:defRPr sz="1100">
                <a:solidFill>
                  <a:srgbClr val="FFFFFF"/>
                </a:solidFill>
              </a:defRPr>
            </a:lvl4pPr>
            <a:lvl5pPr lvl="4" rtl="0" algn="ctr">
              <a:lnSpc>
                <a:spcPct val="100000"/>
              </a:lnSpc>
              <a:spcBef>
                <a:spcPts val="400"/>
              </a:spcBef>
              <a:spcAft>
                <a:spcPts val="0"/>
              </a:spcAft>
              <a:buClr>
                <a:srgbClr val="FFFFFF"/>
              </a:buClr>
              <a:buSzPts val="1100"/>
              <a:buNone/>
              <a:defRPr sz="1100">
                <a:solidFill>
                  <a:srgbClr val="FFFFFF"/>
                </a:solidFill>
              </a:defRPr>
            </a:lvl5pPr>
            <a:lvl6pPr lvl="5" rtl="0" algn="ctr">
              <a:lnSpc>
                <a:spcPct val="100000"/>
              </a:lnSpc>
              <a:spcBef>
                <a:spcPts val="400"/>
              </a:spcBef>
              <a:spcAft>
                <a:spcPts val="0"/>
              </a:spcAft>
              <a:buClr>
                <a:srgbClr val="FFFFFF"/>
              </a:buClr>
              <a:buSzPts val="1100"/>
              <a:buNone/>
              <a:defRPr sz="1100">
                <a:solidFill>
                  <a:srgbClr val="FFFFFF"/>
                </a:solidFill>
              </a:defRPr>
            </a:lvl6pPr>
            <a:lvl7pPr lvl="6" rtl="0" algn="ctr">
              <a:lnSpc>
                <a:spcPct val="100000"/>
              </a:lnSpc>
              <a:spcBef>
                <a:spcPts val="400"/>
              </a:spcBef>
              <a:spcAft>
                <a:spcPts val="0"/>
              </a:spcAft>
              <a:buClr>
                <a:srgbClr val="FFFFFF"/>
              </a:buClr>
              <a:buSzPts val="1100"/>
              <a:buNone/>
              <a:defRPr sz="1100">
                <a:solidFill>
                  <a:srgbClr val="FFFFFF"/>
                </a:solidFill>
              </a:defRPr>
            </a:lvl7pPr>
            <a:lvl8pPr lvl="7" rtl="0" algn="ctr">
              <a:lnSpc>
                <a:spcPct val="100000"/>
              </a:lnSpc>
              <a:spcBef>
                <a:spcPts val="400"/>
              </a:spcBef>
              <a:spcAft>
                <a:spcPts val="0"/>
              </a:spcAft>
              <a:buClr>
                <a:srgbClr val="FFFFFF"/>
              </a:buClr>
              <a:buSzPts val="1100"/>
              <a:buNone/>
              <a:defRPr sz="1100">
                <a:solidFill>
                  <a:srgbClr val="FFFFFF"/>
                </a:solidFill>
              </a:defRPr>
            </a:lvl8pPr>
            <a:lvl9pPr lvl="8" rtl="0" algn="ctr">
              <a:lnSpc>
                <a:spcPct val="100000"/>
              </a:lnSpc>
              <a:spcBef>
                <a:spcPts val="400"/>
              </a:spcBef>
              <a:spcAft>
                <a:spcPts val="0"/>
              </a:spcAft>
              <a:buClr>
                <a:srgbClr val="FFFFFF"/>
              </a:buClr>
              <a:buSzPts val="1100"/>
              <a:buNone/>
              <a:defRPr sz="1100">
                <a:solidFill>
                  <a:srgbClr val="FFFFFF"/>
                </a:solidFill>
              </a:defRPr>
            </a:lvl9pPr>
          </a:lstStyle>
          <a:p/>
        </p:txBody>
      </p:sp>
      <p:sp>
        <p:nvSpPr>
          <p:cNvPr id="261" name="Google Shape;261;p23"/>
          <p:cNvSpPr txBox="1"/>
          <p:nvPr>
            <p:ph idx="9" type="subTitle"/>
          </p:nvPr>
        </p:nvSpPr>
        <p:spPr>
          <a:xfrm flipH="1">
            <a:off x="4991588" y="3537225"/>
            <a:ext cx="17892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62" name="Google Shape;262;p23"/>
          <p:cNvSpPr txBox="1"/>
          <p:nvPr>
            <p:ph idx="13" type="subTitle"/>
          </p:nvPr>
        </p:nvSpPr>
        <p:spPr>
          <a:xfrm>
            <a:off x="5177372" y="3684188"/>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100"/>
              <a:buNone/>
              <a:defRPr sz="1100">
                <a:solidFill>
                  <a:srgbClr val="FFFFFF"/>
                </a:solidFill>
              </a:defRPr>
            </a:lvl1pPr>
            <a:lvl2pPr lvl="1" rtl="0" algn="ctr">
              <a:lnSpc>
                <a:spcPct val="100000"/>
              </a:lnSpc>
              <a:spcBef>
                <a:spcPts val="400"/>
              </a:spcBef>
              <a:spcAft>
                <a:spcPts val="0"/>
              </a:spcAft>
              <a:buClr>
                <a:srgbClr val="FFFFFF"/>
              </a:buClr>
              <a:buSzPts val="1100"/>
              <a:buNone/>
              <a:defRPr sz="1100">
                <a:solidFill>
                  <a:srgbClr val="FFFFFF"/>
                </a:solidFill>
              </a:defRPr>
            </a:lvl2pPr>
            <a:lvl3pPr lvl="2" rtl="0" algn="ctr">
              <a:lnSpc>
                <a:spcPct val="100000"/>
              </a:lnSpc>
              <a:spcBef>
                <a:spcPts val="400"/>
              </a:spcBef>
              <a:spcAft>
                <a:spcPts val="0"/>
              </a:spcAft>
              <a:buClr>
                <a:srgbClr val="FFFFFF"/>
              </a:buClr>
              <a:buSzPts val="1100"/>
              <a:buNone/>
              <a:defRPr sz="1100">
                <a:solidFill>
                  <a:srgbClr val="FFFFFF"/>
                </a:solidFill>
              </a:defRPr>
            </a:lvl3pPr>
            <a:lvl4pPr lvl="3" rtl="0" algn="ctr">
              <a:lnSpc>
                <a:spcPct val="100000"/>
              </a:lnSpc>
              <a:spcBef>
                <a:spcPts val="400"/>
              </a:spcBef>
              <a:spcAft>
                <a:spcPts val="0"/>
              </a:spcAft>
              <a:buClr>
                <a:srgbClr val="FFFFFF"/>
              </a:buClr>
              <a:buSzPts val="1100"/>
              <a:buNone/>
              <a:defRPr sz="1100">
                <a:solidFill>
                  <a:srgbClr val="FFFFFF"/>
                </a:solidFill>
              </a:defRPr>
            </a:lvl4pPr>
            <a:lvl5pPr lvl="4" rtl="0" algn="ctr">
              <a:lnSpc>
                <a:spcPct val="100000"/>
              </a:lnSpc>
              <a:spcBef>
                <a:spcPts val="400"/>
              </a:spcBef>
              <a:spcAft>
                <a:spcPts val="0"/>
              </a:spcAft>
              <a:buClr>
                <a:srgbClr val="FFFFFF"/>
              </a:buClr>
              <a:buSzPts val="1100"/>
              <a:buNone/>
              <a:defRPr sz="1100">
                <a:solidFill>
                  <a:srgbClr val="FFFFFF"/>
                </a:solidFill>
              </a:defRPr>
            </a:lvl5pPr>
            <a:lvl6pPr lvl="5" rtl="0" algn="ctr">
              <a:lnSpc>
                <a:spcPct val="100000"/>
              </a:lnSpc>
              <a:spcBef>
                <a:spcPts val="400"/>
              </a:spcBef>
              <a:spcAft>
                <a:spcPts val="0"/>
              </a:spcAft>
              <a:buClr>
                <a:srgbClr val="FFFFFF"/>
              </a:buClr>
              <a:buSzPts val="1100"/>
              <a:buNone/>
              <a:defRPr sz="1100">
                <a:solidFill>
                  <a:srgbClr val="FFFFFF"/>
                </a:solidFill>
              </a:defRPr>
            </a:lvl6pPr>
            <a:lvl7pPr lvl="6" rtl="0" algn="ctr">
              <a:lnSpc>
                <a:spcPct val="100000"/>
              </a:lnSpc>
              <a:spcBef>
                <a:spcPts val="400"/>
              </a:spcBef>
              <a:spcAft>
                <a:spcPts val="0"/>
              </a:spcAft>
              <a:buClr>
                <a:srgbClr val="FFFFFF"/>
              </a:buClr>
              <a:buSzPts val="1100"/>
              <a:buNone/>
              <a:defRPr sz="1100">
                <a:solidFill>
                  <a:srgbClr val="FFFFFF"/>
                </a:solidFill>
              </a:defRPr>
            </a:lvl7pPr>
            <a:lvl8pPr lvl="7" rtl="0" algn="ctr">
              <a:lnSpc>
                <a:spcPct val="100000"/>
              </a:lnSpc>
              <a:spcBef>
                <a:spcPts val="400"/>
              </a:spcBef>
              <a:spcAft>
                <a:spcPts val="0"/>
              </a:spcAft>
              <a:buClr>
                <a:srgbClr val="FFFFFF"/>
              </a:buClr>
              <a:buSzPts val="1100"/>
              <a:buNone/>
              <a:defRPr sz="1100">
                <a:solidFill>
                  <a:srgbClr val="FFFFFF"/>
                </a:solidFill>
              </a:defRPr>
            </a:lvl8pPr>
            <a:lvl9pPr lvl="8" rtl="0" algn="ctr">
              <a:lnSpc>
                <a:spcPct val="100000"/>
              </a:lnSpc>
              <a:spcBef>
                <a:spcPts val="400"/>
              </a:spcBef>
              <a:spcAft>
                <a:spcPts val="0"/>
              </a:spcAft>
              <a:buClr>
                <a:srgbClr val="FFFFFF"/>
              </a:buClr>
              <a:buSzPts val="1100"/>
              <a:buNone/>
              <a:defRPr sz="1100">
                <a:solidFill>
                  <a:srgbClr val="FFFFFF"/>
                </a:solidFill>
              </a:defRPr>
            </a:lvl9pPr>
          </a:lstStyle>
          <a:p/>
        </p:txBody>
      </p:sp>
      <p:sp>
        <p:nvSpPr>
          <p:cNvPr id="263" name="Google Shape;263;p23"/>
          <p:cNvSpPr txBox="1"/>
          <p:nvPr>
            <p:ph idx="14" type="subTitle"/>
          </p:nvPr>
        </p:nvSpPr>
        <p:spPr>
          <a:xfrm flipH="1">
            <a:off x="6925188" y="3537225"/>
            <a:ext cx="17868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64" name="Google Shape;264;p23"/>
          <p:cNvSpPr txBox="1"/>
          <p:nvPr>
            <p:ph idx="15" type="subTitle"/>
          </p:nvPr>
        </p:nvSpPr>
        <p:spPr>
          <a:xfrm>
            <a:off x="7109775" y="3684188"/>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100"/>
              <a:buNone/>
              <a:defRPr sz="1100">
                <a:solidFill>
                  <a:srgbClr val="FFFFFF"/>
                </a:solidFill>
              </a:defRPr>
            </a:lvl1pPr>
            <a:lvl2pPr lvl="1" rtl="0" algn="ctr">
              <a:lnSpc>
                <a:spcPct val="100000"/>
              </a:lnSpc>
              <a:spcBef>
                <a:spcPts val="400"/>
              </a:spcBef>
              <a:spcAft>
                <a:spcPts val="0"/>
              </a:spcAft>
              <a:buClr>
                <a:srgbClr val="FFFFFF"/>
              </a:buClr>
              <a:buSzPts val="1100"/>
              <a:buNone/>
              <a:defRPr sz="1100">
                <a:solidFill>
                  <a:srgbClr val="FFFFFF"/>
                </a:solidFill>
              </a:defRPr>
            </a:lvl2pPr>
            <a:lvl3pPr lvl="2" rtl="0" algn="ctr">
              <a:lnSpc>
                <a:spcPct val="100000"/>
              </a:lnSpc>
              <a:spcBef>
                <a:spcPts val="400"/>
              </a:spcBef>
              <a:spcAft>
                <a:spcPts val="0"/>
              </a:spcAft>
              <a:buClr>
                <a:srgbClr val="FFFFFF"/>
              </a:buClr>
              <a:buSzPts val="1100"/>
              <a:buNone/>
              <a:defRPr sz="1100">
                <a:solidFill>
                  <a:srgbClr val="FFFFFF"/>
                </a:solidFill>
              </a:defRPr>
            </a:lvl3pPr>
            <a:lvl4pPr lvl="3" rtl="0" algn="ctr">
              <a:lnSpc>
                <a:spcPct val="100000"/>
              </a:lnSpc>
              <a:spcBef>
                <a:spcPts val="400"/>
              </a:spcBef>
              <a:spcAft>
                <a:spcPts val="0"/>
              </a:spcAft>
              <a:buClr>
                <a:srgbClr val="FFFFFF"/>
              </a:buClr>
              <a:buSzPts val="1100"/>
              <a:buNone/>
              <a:defRPr sz="1100">
                <a:solidFill>
                  <a:srgbClr val="FFFFFF"/>
                </a:solidFill>
              </a:defRPr>
            </a:lvl4pPr>
            <a:lvl5pPr lvl="4" rtl="0" algn="ctr">
              <a:lnSpc>
                <a:spcPct val="100000"/>
              </a:lnSpc>
              <a:spcBef>
                <a:spcPts val="400"/>
              </a:spcBef>
              <a:spcAft>
                <a:spcPts val="0"/>
              </a:spcAft>
              <a:buClr>
                <a:srgbClr val="FFFFFF"/>
              </a:buClr>
              <a:buSzPts val="1100"/>
              <a:buNone/>
              <a:defRPr sz="1100">
                <a:solidFill>
                  <a:srgbClr val="FFFFFF"/>
                </a:solidFill>
              </a:defRPr>
            </a:lvl5pPr>
            <a:lvl6pPr lvl="5" rtl="0" algn="ctr">
              <a:lnSpc>
                <a:spcPct val="100000"/>
              </a:lnSpc>
              <a:spcBef>
                <a:spcPts val="400"/>
              </a:spcBef>
              <a:spcAft>
                <a:spcPts val="0"/>
              </a:spcAft>
              <a:buClr>
                <a:srgbClr val="FFFFFF"/>
              </a:buClr>
              <a:buSzPts val="1100"/>
              <a:buNone/>
              <a:defRPr sz="1100">
                <a:solidFill>
                  <a:srgbClr val="FFFFFF"/>
                </a:solidFill>
              </a:defRPr>
            </a:lvl6pPr>
            <a:lvl7pPr lvl="6" rtl="0" algn="ctr">
              <a:lnSpc>
                <a:spcPct val="100000"/>
              </a:lnSpc>
              <a:spcBef>
                <a:spcPts val="400"/>
              </a:spcBef>
              <a:spcAft>
                <a:spcPts val="0"/>
              </a:spcAft>
              <a:buClr>
                <a:srgbClr val="FFFFFF"/>
              </a:buClr>
              <a:buSzPts val="1100"/>
              <a:buNone/>
              <a:defRPr sz="1100">
                <a:solidFill>
                  <a:srgbClr val="FFFFFF"/>
                </a:solidFill>
              </a:defRPr>
            </a:lvl7pPr>
            <a:lvl8pPr lvl="7" rtl="0" algn="ctr">
              <a:lnSpc>
                <a:spcPct val="100000"/>
              </a:lnSpc>
              <a:spcBef>
                <a:spcPts val="400"/>
              </a:spcBef>
              <a:spcAft>
                <a:spcPts val="0"/>
              </a:spcAft>
              <a:buClr>
                <a:srgbClr val="FFFFFF"/>
              </a:buClr>
              <a:buSzPts val="1100"/>
              <a:buNone/>
              <a:defRPr sz="1100">
                <a:solidFill>
                  <a:srgbClr val="FFFFFF"/>
                </a:solidFill>
              </a:defRPr>
            </a:lvl8pPr>
            <a:lvl9pPr lvl="8" rtl="0" algn="ctr">
              <a:lnSpc>
                <a:spcPct val="100000"/>
              </a:lnSpc>
              <a:spcBef>
                <a:spcPts val="400"/>
              </a:spcBef>
              <a:spcAft>
                <a:spcPts val="0"/>
              </a:spcAft>
              <a:buClr>
                <a:srgbClr val="FFFFFF"/>
              </a:buClr>
              <a:buSzPts val="1100"/>
              <a:buNone/>
              <a:defRPr sz="1100">
                <a:solidFill>
                  <a:srgbClr val="FFFFFF"/>
                </a:solidFill>
              </a:defRPr>
            </a:lvl9pPr>
          </a:lstStyle>
          <a:p/>
        </p:txBody>
      </p:sp>
      <p:sp>
        <p:nvSpPr>
          <p:cNvPr id="265" name="Google Shape;265;p23"/>
          <p:cNvSpPr/>
          <p:nvPr/>
        </p:nvSpPr>
        <p:spPr>
          <a:xfrm>
            <a:off x="33672" y="0"/>
            <a:ext cx="1957071" cy="2650496"/>
          </a:xfrm>
          <a:custGeom>
            <a:rect b="b" l="l" r="r" t="t"/>
            <a:pathLst>
              <a:path extrusionOk="0" h="10821" w="7990">
                <a:moveTo>
                  <a:pt x="4049" y="0"/>
                </a:moveTo>
                <a:lnTo>
                  <a:pt x="1016" y="1880"/>
                </a:lnTo>
                <a:lnTo>
                  <a:pt x="1" y="6655"/>
                </a:lnTo>
                <a:cubicBezTo>
                  <a:pt x="1" y="6655"/>
                  <a:pt x="55" y="6826"/>
                  <a:pt x="150" y="7092"/>
                </a:cubicBezTo>
                <a:cubicBezTo>
                  <a:pt x="1293" y="7455"/>
                  <a:pt x="3793" y="8417"/>
                  <a:pt x="4551" y="10030"/>
                </a:cubicBezTo>
                <a:cubicBezTo>
                  <a:pt x="4690" y="10318"/>
                  <a:pt x="4764" y="10574"/>
                  <a:pt x="4797" y="10820"/>
                </a:cubicBezTo>
                <a:cubicBezTo>
                  <a:pt x="5609" y="10403"/>
                  <a:pt x="6271" y="9698"/>
                  <a:pt x="6324" y="8844"/>
                </a:cubicBezTo>
                <a:cubicBezTo>
                  <a:pt x="6409" y="7103"/>
                  <a:pt x="3440" y="7092"/>
                  <a:pt x="3867" y="6516"/>
                </a:cubicBezTo>
                <a:cubicBezTo>
                  <a:pt x="4294" y="5939"/>
                  <a:pt x="6313" y="6558"/>
                  <a:pt x="7135" y="4903"/>
                </a:cubicBezTo>
                <a:cubicBezTo>
                  <a:pt x="7990" y="3173"/>
                  <a:pt x="5908" y="876"/>
                  <a:pt x="5010"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a:off x="-186038" y="0"/>
            <a:ext cx="5156722" cy="5057276"/>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9420000" dist="476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a:off x="-5518" y="1713596"/>
            <a:ext cx="3019375" cy="3429895"/>
          </a:xfrm>
          <a:custGeom>
            <a:rect b="b" l="l" r="r" t="t"/>
            <a:pathLst>
              <a:path extrusionOk="0" h="14003" w="12327">
                <a:moveTo>
                  <a:pt x="1" y="1"/>
                </a:moveTo>
                <a:lnTo>
                  <a:pt x="1" y="14003"/>
                </a:lnTo>
                <a:lnTo>
                  <a:pt x="12327" y="14003"/>
                </a:lnTo>
                <a:cubicBezTo>
                  <a:pt x="11012" y="12977"/>
                  <a:pt x="11717" y="11204"/>
                  <a:pt x="10671" y="10276"/>
                </a:cubicBezTo>
                <a:cubicBezTo>
                  <a:pt x="10267" y="9919"/>
                  <a:pt x="9798" y="9790"/>
                  <a:pt x="9311" y="9790"/>
                </a:cubicBezTo>
                <a:cubicBezTo>
                  <a:pt x="8056" y="9790"/>
                  <a:pt x="6678" y="10643"/>
                  <a:pt x="5960" y="10643"/>
                </a:cubicBezTo>
                <a:cubicBezTo>
                  <a:pt x="5762" y="10643"/>
                  <a:pt x="5615" y="10578"/>
                  <a:pt x="5534" y="10414"/>
                </a:cubicBezTo>
                <a:cubicBezTo>
                  <a:pt x="5031" y="9421"/>
                  <a:pt x="5928" y="8705"/>
                  <a:pt x="4914" y="8097"/>
                </a:cubicBezTo>
                <a:cubicBezTo>
                  <a:pt x="4732" y="7979"/>
                  <a:pt x="4423" y="7936"/>
                  <a:pt x="4070" y="7904"/>
                </a:cubicBezTo>
                <a:cubicBezTo>
                  <a:pt x="3440" y="7851"/>
                  <a:pt x="2810" y="7840"/>
                  <a:pt x="3194" y="6943"/>
                </a:cubicBezTo>
                <a:cubicBezTo>
                  <a:pt x="3621" y="5918"/>
                  <a:pt x="5704" y="5127"/>
                  <a:pt x="4711" y="3034"/>
                </a:cubicBezTo>
                <a:cubicBezTo>
                  <a:pt x="3867" y="1250"/>
                  <a:pt x="887" y="257"/>
                  <a:pt x="1" y="1"/>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txBox="1"/>
          <p:nvPr>
            <p:ph type="ctrTitle"/>
          </p:nvPr>
        </p:nvSpPr>
        <p:spPr>
          <a:xfrm flipH="1">
            <a:off x="834248" y="827965"/>
            <a:ext cx="2308500" cy="34839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rgbClr val="FFFFFF"/>
              </a:buClr>
              <a:buSzPts val="1800"/>
              <a:buNone/>
              <a:defRPr b="0" sz="1800">
                <a:solidFill>
                  <a:srgbClr val="FFFFFF"/>
                </a:solidFill>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HREE COLUMNS 2">
  <p:cSld name="9_Título y objetos">
    <p:bg>
      <p:bgPr>
        <a:gradFill>
          <a:gsLst>
            <a:gs pos="0">
              <a:srgbClr val="0C2E3A"/>
            </a:gs>
            <a:gs pos="100000">
              <a:srgbClr val="110F16"/>
            </a:gs>
          </a:gsLst>
          <a:path path="circle">
            <a:fillToRect b="50%" l="50%" r="50%" t="50%"/>
          </a:path>
          <a:tileRect/>
        </a:gradFill>
      </p:bgPr>
    </p:bg>
    <p:spTree>
      <p:nvGrpSpPr>
        <p:cNvPr id="269" name="Shape 269"/>
        <p:cNvGrpSpPr/>
        <p:nvPr/>
      </p:nvGrpSpPr>
      <p:grpSpPr>
        <a:xfrm>
          <a:off x="0" y="0"/>
          <a:ext cx="0" cy="0"/>
          <a:chOff x="0" y="0"/>
          <a:chExt cx="0" cy="0"/>
        </a:xfrm>
      </p:grpSpPr>
      <p:sp>
        <p:nvSpPr>
          <p:cNvPr id="270" name="Google Shape;270;p24"/>
          <p:cNvSpPr/>
          <p:nvPr/>
        </p:nvSpPr>
        <p:spPr>
          <a:xfrm>
            <a:off x="2914150" y="-32775"/>
            <a:ext cx="1707300" cy="5209200"/>
          </a:xfrm>
          <a:prstGeom prst="rect">
            <a:avLst/>
          </a:prstGeom>
          <a:noFill/>
          <a:ln cap="flat"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1" name="Google Shape;271;p24"/>
          <p:cNvSpPr/>
          <p:nvPr/>
        </p:nvSpPr>
        <p:spPr>
          <a:xfrm>
            <a:off x="4835821" y="-32775"/>
            <a:ext cx="1707300" cy="5209200"/>
          </a:xfrm>
          <a:prstGeom prst="rect">
            <a:avLst/>
          </a:prstGeom>
          <a:noFill/>
          <a:ln cap="flat"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2" name="Google Shape;272;p24"/>
          <p:cNvSpPr/>
          <p:nvPr/>
        </p:nvSpPr>
        <p:spPr>
          <a:xfrm>
            <a:off x="6757492" y="-32775"/>
            <a:ext cx="1707300" cy="5209200"/>
          </a:xfrm>
          <a:prstGeom prst="rect">
            <a:avLst/>
          </a:prstGeom>
          <a:noFill/>
          <a:ln cap="flat" cmpd="sng" w="28575">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3" name="Google Shape;273;p24"/>
          <p:cNvSpPr/>
          <p:nvPr/>
        </p:nvSpPr>
        <p:spPr>
          <a:xfrm>
            <a:off x="33672" y="0"/>
            <a:ext cx="1957071" cy="2650496"/>
          </a:xfrm>
          <a:custGeom>
            <a:rect b="b" l="l" r="r" t="t"/>
            <a:pathLst>
              <a:path extrusionOk="0" h="10821" w="7990">
                <a:moveTo>
                  <a:pt x="4049" y="0"/>
                </a:moveTo>
                <a:lnTo>
                  <a:pt x="1016" y="1880"/>
                </a:lnTo>
                <a:lnTo>
                  <a:pt x="1" y="6655"/>
                </a:lnTo>
                <a:cubicBezTo>
                  <a:pt x="1" y="6655"/>
                  <a:pt x="55" y="6826"/>
                  <a:pt x="150" y="7092"/>
                </a:cubicBezTo>
                <a:cubicBezTo>
                  <a:pt x="1293" y="7455"/>
                  <a:pt x="3793" y="8417"/>
                  <a:pt x="4551" y="10030"/>
                </a:cubicBezTo>
                <a:cubicBezTo>
                  <a:pt x="4690" y="10318"/>
                  <a:pt x="4764" y="10574"/>
                  <a:pt x="4797" y="10820"/>
                </a:cubicBezTo>
                <a:cubicBezTo>
                  <a:pt x="5609" y="10403"/>
                  <a:pt x="6271" y="9698"/>
                  <a:pt x="6324" y="8844"/>
                </a:cubicBezTo>
                <a:cubicBezTo>
                  <a:pt x="6409" y="7103"/>
                  <a:pt x="3440" y="7092"/>
                  <a:pt x="3867" y="6516"/>
                </a:cubicBezTo>
                <a:cubicBezTo>
                  <a:pt x="4294" y="5939"/>
                  <a:pt x="6313" y="6558"/>
                  <a:pt x="7135" y="4903"/>
                </a:cubicBezTo>
                <a:cubicBezTo>
                  <a:pt x="7990" y="3173"/>
                  <a:pt x="5908" y="876"/>
                  <a:pt x="5010"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5518" y="1713596"/>
            <a:ext cx="3019375" cy="3429895"/>
          </a:xfrm>
          <a:custGeom>
            <a:rect b="b" l="l" r="r" t="t"/>
            <a:pathLst>
              <a:path extrusionOk="0" h="14003" w="12327">
                <a:moveTo>
                  <a:pt x="1" y="1"/>
                </a:moveTo>
                <a:lnTo>
                  <a:pt x="1" y="14003"/>
                </a:lnTo>
                <a:lnTo>
                  <a:pt x="12327" y="14003"/>
                </a:lnTo>
                <a:cubicBezTo>
                  <a:pt x="11012" y="12977"/>
                  <a:pt x="11717" y="11204"/>
                  <a:pt x="10671" y="10276"/>
                </a:cubicBezTo>
                <a:cubicBezTo>
                  <a:pt x="10267" y="9919"/>
                  <a:pt x="9798" y="9790"/>
                  <a:pt x="9311" y="9790"/>
                </a:cubicBezTo>
                <a:cubicBezTo>
                  <a:pt x="8056" y="9790"/>
                  <a:pt x="6678" y="10643"/>
                  <a:pt x="5960" y="10643"/>
                </a:cubicBezTo>
                <a:cubicBezTo>
                  <a:pt x="5762" y="10643"/>
                  <a:pt x="5615" y="10578"/>
                  <a:pt x="5534" y="10414"/>
                </a:cubicBezTo>
                <a:cubicBezTo>
                  <a:pt x="5031" y="9421"/>
                  <a:pt x="5928" y="8705"/>
                  <a:pt x="4914" y="8097"/>
                </a:cubicBezTo>
                <a:cubicBezTo>
                  <a:pt x="4732" y="7979"/>
                  <a:pt x="4423" y="7936"/>
                  <a:pt x="4070" y="7904"/>
                </a:cubicBezTo>
                <a:cubicBezTo>
                  <a:pt x="3440" y="7851"/>
                  <a:pt x="2810" y="7840"/>
                  <a:pt x="3194" y="6943"/>
                </a:cubicBezTo>
                <a:cubicBezTo>
                  <a:pt x="3621" y="5918"/>
                  <a:pt x="5704" y="5127"/>
                  <a:pt x="4711" y="3034"/>
                </a:cubicBezTo>
                <a:cubicBezTo>
                  <a:pt x="3867" y="1250"/>
                  <a:pt x="887" y="257"/>
                  <a:pt x="1" y="1"/>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txBox="1"/>
          <p:nvPr>
            <p:ph type="ctrTitle"/>
          </p:nvPr>
        </p:nvSpPr>
        <p:spPr>
          <a:xfrm flipH="1">
            <a:off x="834248" y="827965"/>
            <a:ext cx="2308500" cy="3483900"/>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rgbClr val="FFFFFF"/>
              </a:buClr>
              <a:buSzPts val="1800"/>
              <a:buNone/>
              <a:defRPr b="0" sz="1800">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
        <p:nvSpPr>
          <p:cNvPr id="276" name="Google Shape;276;p24"/>
          <p:cNvSpPr/>
          <p:nvPr/>
        </p:nvSpPr>
        <p:spPr>
          <a:xfrm>
            <a:off x="-186038" y="0"/>
            <a:ext cx="5156722" cy="5057276"/>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9420000" dist="476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flipH="1">
            <a:off x="6835494" y="2521126"/>
            <a:ext cx="2308508" cy="2622377"/>
          </a:xfrm>
          <a:custGeom>
            <a:rect b="b" l="l" r="r" t="t"/>
            <a:pathLst>
              <a:path extrusionOk="0" h="14003" w="12327">
                <a:moveTo>
                  <a:pt x="1" y="1"/>
                </a:moveTo>
                <a:lnTo>
                  <a:pt x="1" y="14003"/>
                </a:lnTo>
                <a:lnTo>
                  <a:pt x="12327" y="14003"/>
                </a:lnTo>
                <a:cubicBezTo>
                  <a:pt x="11012" y="12977"/>
                  <a:pt x="11717" y="11204"/>
                  <a:pt x="10671" y="10276"/>
                </a:cubicBezTo>
                <a:cubicBezTo>
                  <a:pt x="10267" y="9919"/>
                  <a:pt x="9798" y="9790"/>
                  <a:pt x="9311" y="9790"/>
                </a:cubicBezTo>
                <a:cubicBezTo>
                  <a:pt x="8056" y="9790"/>
                  <a:pt x="6678" y="10643"/>
                  <a:pt x="5960" y="10643"/>
                </a:cubicBezTo>
                <a:cubicBezTo>
                  <a:pt x="5762" y="10643"/>
                  <a:pt x="5615" y="10578"/>
                  <a:pt x="5534" y="10414"/>
                </a:cubicBezTo>
                <a:cubicBezTo>
                  <a:pt x="5031" y="9421"/>
                  <a:pt x="5928" y="8705"/>
                  <a:pt x="4914" y="8097"/>
                </a:cubicBezTo>
                <a:cubicBezTo>
                  <a:pt x="4732" y="7979"/>
                  <a:pt x="4423" y="7936"/>
                  <a:pt x="4070" y="7904"/>
                </a:cubicBezTo>
                <a:cubicBezTo>
                  <a:pt x="3440" y="7851"/>
                  <a:pt x="2810" y="7840"/>
                  <a:pt x="3194" y="6943"/>
                </a:cubicBezTo>
                <a:cubicBezTo>
                  <a:pt x="3621" y="5918"/>
                  <a:pt x="5704" y="5127"/>
                  <a:pt x="4711" y="3034"/>
                </a:cubicBezTo>
                <a:cubicBezTo>
                  <a:pt x="3867" y="1250"/>
                  <a:pt x="887" y="257"/>
                  <a:pt x="1" y="1"/>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flipH="1">
            <a:off x="4168262" y="0"/>
            <a:ext cx="5156722" cy="5057276"/>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9420000" dist="476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txBox="1"/>
          <p:nvPr>
            <p:ph idx="1" type="subTitle"/>
          </p:nvPr>
        </p:nvSpPr>
        <p:spPr>
          <a:xfrm flipH="1">
            <a:off x="2903426" y="2379600"/>
            <a:ext cx="17073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80" name="Google Shape;280;p24"/>
          <p:cNvSpPr txBox="1"/>
          <p:nvPr>
            <p:ph idx="2" type="subTitle"/>
          </p:nvPr>
        </p:nvSpPr>
        <p:spPr>
          <a:xfrm>
            <a:off x="3048262" y="2526550"/>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
        <p:nvSpPr>
          <p:cNvPr id="281" name="Google Shape;281;p24"/>
          <p:cNvSpPr txBox="1"/>
          <p:nvPr>
            <p:ph idx="3" type="subTitle"/>
          </p:nvPr>
        </p:nvSpPr>
        <p:spPr>
          <a:xfrm flipH="1">
            <a:off x="4835822" y="2379600"/>
            <a:ext cx="17073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82" name="Google Shape;282;p24"/>
          <p:cNvSpPr txBox="1"/>
          <p:nvPr>
            <p:ph idx="4" type="subTitle"/>
          </p:nvPr>
        </p:nvSpPr>
        <p:spPr>
          <a:xfrm>
            <a:off x="4980647" y="2526550"/>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
        <p:nvSpPr>
          <p:cNvPr id="283" name="Google Shape;283;p24"/>
          <p:cNvSpPr txBox="1"/>
          <p:nvPr>
            <p:ph idx="5" type="subTitle"/>
          </p:nvPr>
        </p:nvSpPr>
        <p:spPr>
          <a:xfrm flipH="1">
            <a:off x="6768213" y="2379600"/>
            <a:ext cx="1707300" cy="233700"/>
          </a:xfrm>
          <a:prstGeom prst="rect">
            <a:avLst/>
          </a:prstGeom>
        </p:spPr>
        <p:txBody>
          <a:bodyPr anchorCtr="0" anchor="b" bIns="34275" lIns="68575" spcFirstLastPara="1" rIns="68575" wrap="square" tIns="34275"/>
          <a:lstStyle>
            <a:lvl1pPr lvl="0" rtl="0" algn="ctr">
              <a:lnSpc>
                <a:spcPct val="100000"/>
              </a:lnSpc>
              <a:spcBef>
                <a:spcPts val="8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1pPr>
            <a:lvl2pPr lvl="1"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2pPr>
            <a:lvl3pPr lvl="2"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3pPr>
            <a:lvl4pPr lvl="3"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4pPr>
            <a:lvl5pPr lvl="4"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5pPr>
            <a:lvl6pPr lvl="5"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6pPr>
            <a:lvl7pPr lvl="6"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7pPr>
            <a:lvl8pPr lvl="7"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8pPr>
            <a:lvl9pPr lvl="8" rtl="0" algn="ctr">
              <a:lnSpc>
                <a:spcPct val="100000"/>
              </a:lnSpc>
              <a:spcBef>
                <a:spcPts val="400"/>
              </a:spcBef>
              <a:spcAft>
                <a:spcPts val="0"/>
              </a:spcAft>
              <a:buClr>
                <a:srgbClr val="FFFFFF"/>
              </a:buClr>
              <a:buSzPts val="1400"/>
              <a:buFont typeface="Squada One"/>
              <a:buNone/>
              <a:defRPr sz="1400">
                <a:solidFill>
                  <a:srgbClr val="FFFFFF"/>
                </a:solidFill>
                <a:latin typeface="Squada One"/>
                <a:ea typeface="Squada One"/>
                <a:cs typeface="Squada One"/>
                <a:sym typeface="Squada One"/>
              </a:defRPr>
            </a:lvl9pPr>
          </a:lstStyle>
          <a:p/>
        </p:txBody>
      </p:sp>
      <p:sp>
        <p:nvSpPr>
          <p:cNvPr id="284" name="Google Shape;284;p24"/>
          <p:cNvSpPr txBox="1"/>
          <p:nvPr>
            <p:ph idx="6" type="subTitle"/>
          </p:nvPr>
        </p:nvSpPr>
        <p:spPr>
          <a:xfrm>
            <a:off x="6913050" y="2526550"/>
            <a:ext cx="14175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1200"/>
              <a:buNone/>
              <a:defRPr sz="1200">
                <a:solidFill>
                  <a:srgbClr val="FFFFFF"/>
                </a:solidFill>
              </a:defRPr>
            </a:lvl2pPr>
            <a:lvl3pPr lvl="2" rtl="0" algn="ctr">
              <a:lnSpc>
                <a:spcPct val="100000"/>
              </a:lnSpc>
              <a:spcBef>
                <a:spcPts val="400"/>
              </a:spcBef>
              <a:spcAft>
                <a:spcPts val="0"/>
              </a:spcAft>
              <a:buClr>
                <a:srgbClr val="FFFFFF"/>
              </a:buClr>
              <a:buSzPts val="1200"/>
              <a:buNone/>
              <a:defRPr sz="1200">
                <a:solidFill>
                  <a:srgbClr val="FFFFFF"/>
                </a:solidFill>
              </a:defRPr>
            </a:lvl3pPr>
            <a:lvl4pPr lvl="3" rtl="0" algn="ctr">
              <a:lnSpc>
                <a:spcPct val="100000"/>
              </a:lnSpc>
              <a:spcBef>
                <a:spcPts val="400"/>
              </a:spcBef>
              <a:spcAft>
                <a:spcPts val="0"/>
              </a:spcAft>
              <a:buClr>
                <a:srgbClr val="FFFFFF"/>
              </a:buClr>
              <a:buSzPts val="1200"/>
              <a:buNone/>
              <a:defRPr sz="1200">
                <a:solidFill>
                  <a:srgbClr val="FFFFFF"/>
                </a:solidFill>
              </a:defRPr>
            </a:lvl4pPr>
            <a:lvl5pPr lvl="4" rtl="0" algn="ctr">
              <a:lnSpc>
                <a:spcPct val="100000"/>
              </a:lnSpc>
              <a:spcBef>
                <a:spcPts val="400"/>
              </a:spcBef>
              <a:spcAft>
                <a:spcPts val="0"/>
              </a:spcAft>
              <a:buClr>
                <a:srgbClr val="FFFFFF"/>
              </a:buClr>
              <a:buSzPts val="1200"/>
              <a:buNone/>
              <a:defRPr sz="1200">
                <a:solidFill>
                  <a:srgbClr val="FFFFFF"/>
                </a:solidFill>
              </a:defRPr>
            </a:lvl5pPr>
            <a:lvl6pPr lvl="5" rtl="0" algn="ctr">
              <a:lnSpc>
                <a:spcPct val="100000"/>
              </a:lnSpc>
              <a:spcBef>
                <a:spcPts val="400"/>
              </a:spcBef>
              <a:spcAft>
                <a:spcPts val="0"/>
              </a:spcAft>
              <a:buClr>
                <a:srgbClr val="FFFFFF"/>
              </a:buClr>
              <a:buSzPts val="1200"/>
              <a:buNone/>
              <a:defRPr sz="1200">
                <a:solidFill>
                  <a:srgbClr val="FFFFFF"/>
                </a:solidFill>
              </a:defRPr>
            </a:lvl6pPr>
            <a:lvl7pPr lvl="6" rtl="0" algn="ctr">
              <a:lnSpc>
                <a:spcPct val="100000"/>
              </a:lnSpc>
              <a:spcBef>
                <a:spcPts val="400"/>
              </a:spcBef>
              <a:spcAft>
                <a:spcPts val="0"/>
              </a:spcAft>
              <a:buClr>
                <a:srgbClr val="FFFFFF"/>
              </a:buClr>
              <a:buSzPts val="1200"/>
              <a:buNone/>
              <a:defRPr sz="1200">
                <a:solidFill>
                  <a:srgbClr val="FFFFFF"/>
                </a:solidFill>
              </a:defRPr>
            </a:lvl7pPr>
            <a:lvl8pPr lvl="7" rtl="0" algn="ctr">
              <a:lnSpc>
                <a:spcPct val="100000"/>
              </a:lnSpc>
              <a:spcBef>
                <a:spcPts val="400"/>
              </a:spcBef>
              <a:spcAft>
                <a:spcPts val="0"/>
              </a:spcAft>
              <a:buClr>
                <a:srgbClr val="FFFFFF"/>
              </a:buClr>
              <a:buSzPts val="1200"/>
              <a:buNone/>
              <a:defRPr sz="1200">
                <a:solidFill>
                  <a:srgbClr val="FFFFFF"/>
                </a:solidFill>
              </a:defRPr>
            </a:lvl8pPr>
            <a:lvl9pPr lvl="8" rtl="0" algn="ctr">
              <a:lnSpc>
                <a:spcPct val="100000"/>
              </a:lnSpc>
              <a:spcBef>
                <a:spcPts val="400"/>
              </a:spcBef>
              <a:spcAft>
                <a:spcPts val="0"/>
              </a:spcAft>
              <a:buClr>
                <a:srgbClr val="FFFFFF"/>
              </a:buClr>
              <a:buSzPts val="1200"/>
              <a:buNone/>
              <a:defRPr sz="1200">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CHNOLOGY 1">
  <p:cSld name="12_Título y objetos">
    <p:bg>
      <p:bgPr>
        <a:gradFill>
          <a:gsLst>
            <a:gs pos="0">
              <a:srgbClr val="0C2E3A"/>
            </a:gs>
            <a:gs pos="100000">
              <a:srgbClr val="110F16"/>
            </a:gs>
          </a:gsLst>
          <a:path path="circle">
            <a:fillToRect b="50%" l="50%" r="50%" t="50%"/>
          </a:path>
          <a:tileRect/>
        </a:gradFill>
      </p:bgPr>
    </p:bg>
    <p:spTree>
      <p:nvGrpSpPr>
        <p:cNvPr id="285" name="Shape 285"/>
        <p:cNvGrpSpPr/>
        <p:nvPr/>
      </p:nvGrpSpPr>
      <p:grpSpPr>
        <a:xfrm>
          <a:off x="0" y="0"/>
          <a:ext cx="0" cy="0"/>
          <a:chOff x="0" y="0"/>
          <a:chExt cx="0" cy="0"/>
        </a:xfrm>
      </p:grpSpPr>
      <p:sp>
        <p:nvSpPr>
          <p:cNvPr id="286" name="Google Shape;286;p25"/>
          <p:cNvSpPr/>
          <p:nvPr/>
        </p:nvSpPr>
        <p:spPr>
          <a:xfrm>
            <a:off x="607254" y="-74450"/>
            <a:ext cx="2347500" cy="5319300"/>
          </a:xfrm>
          <a:prstGeom prst="rect">
            <a:avLst/>
          </a:prstGeom>
          <a:noFill/>
          <a:ln cap="flat" cmpd="sng" w="381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7" name="Google Shape;287;p25"/>
          <p:cNvSpPr txBox="1"/>
          <p:nvPr/>
        </p:nvSpPr>
        <p:spPr>
          <a:xfrm>
            <a:off x="6772942" y="4670822"/>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ES" sz="800" u="none" cap="none" strike="noStrike">
                <a:solidFill>
                  <a:schemeClr val="dk1"/>
                </a:solidFill>
                <a:latin typeface="Nunito Sans SemiBold"/>
                <a:ea typeface="Nunito Sans SemiBold"/>
                <a:cs typeface="Nunito Sans SemiBold"/>
                <a:sym typeface="Nunito Sans SemiBold"/>
              </a:rPr>
              <a:t>‹#›</a:t>
            </a:fld>
            <a:endParaRPr b="0" i="0" sz="800" u="none" cap="none" strike="noStrike">
              <a:solidFill>
                <a:schemeClr val="dk1"/>
              </a:solidFill>
              <a:latin typeface="Nunito Sans SemiBold"/>
              <a:ea typeface="Nunito Sans SemiBold"/>
              <a:cs typeface="Nunito Sans SemiBold"/>
              <a:sym typeface="Nunito Sans SemiBold"/>
            </a:endParaRPr>
          </a:p>
        </p:txBody>
      </p:sp>
      <p:sp>
        <p:nvSpPr>
          <p:cNvPr id="288" name="Google Shape;288;p25"/>
          <p:cNvSpPr txBox="1"/>
          <p:nvPr>
            <p:ph type="ctrTitle"/>
          </p:nvPr>
        </p:nvSpPr>
        <p:spPr>
          <a:xfrm flipH="1">
            <a:off x="799804" y="656515"/>
            <a:ext cx="2308500" cy="2272500"/>
          </a:xfrm>
          <a:prstGeom prst="rect">
            <a:avLst/>
          </a:prstGeom>
          <a:noFill/>
          <a:ln>
            <a:noFill/>
          </a:ln>
        </p:spPr>
        <p:txBody>
          <a:bodyPr anchorCtr="0" anchor="b" bIns="34275" lIns="68575" spcFirstLastPara="1" rIns="68575" wrap="square" tIns="34275"/>
          <a:lstStyle>
            <a:lvl1pPr lvl="0" algn="l">
              <a:lnSpc>
                <a:spcPct val="90000"/>
              </a:lnSpc>
              <a:spcBef>
                <a:spcPts val="0"/>
              </a:spcBef>
              <a:spcAft>
                <a:spcPts val="0"/>
              </a:spcAft>
              <a:buClr>
                <a:srgbClr val="FFFFFF"/>
              </a:buClr>
              <a:buSzPts val="1800"/>
              <a:buNone/>
              <a:defRPr b="0" sz="1800">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
        <p:nvSpPr>
          <p:cNvPr id="289" name="Google Shape;289;p25"/>
          <p:cNvSpPr txBox="1"/>
          <p:nvPr>
            <p:ph idx="1" type="subTitle"/>
          </p:nvPr>
        </p:nvSpPr>
        <p:spPr>
          <a:xfrm>
            <a:off x="799804" y="3330788"/>
            <a:ext cx="1833000" cy="233700"/>
          </a:xfrm>
          <a:prstGeom prst="rect">
            <a:avLst/>
          </a:prstGeom>
        </p:spPr>
        <p:txBody>
          <a:bodyPr anchorCtr="0" anchor="t" bIns="34275" lIns="68575" spcFirstLastPara="1" rIns="68575" wrap="square" tIns="34275"/>
          <a:lstStyle>
            <a:lvl1pPr lvl="0" rtl="0">
              <a:lnSpc>
                <a:spcPct val="100000"/>
              </a:lnSpc>
              <a:spcBef>
                <a:spcPts val="800"/>
              </a:spcBef>
              <a:spcAft>
                <a:spcPts val="0"/>
              </a:spcAft>
              <a:buClr>
                <a:srgbClr val="FFFFFF"/>
              </a:buClr>
              <a:buSzPts val="1200"/>
              <a:buNone/>
              <a:defRPr sz="1200">
                <a:solidFill>
                  <a:srgbClr val="FFFFFF"/>
                </a:solidFill>
              </a:defRPr>
            </a:lvl1pPr>
            <a:lvl2pPr lvl="1" rtl="0">
              <a:lnSpc>
                <a:spcPct val="100000"/>
              </a:lnSpc>
              <a:spcBef>
                <a:spcPts val="400"/>
              </a:spcBef>
              <a:spcAft>
                <a:spcPts val="0"/>
              </a:spcAft>
              <a:buClr>
                <a:srgbClr val="FFFFFF"/>
              </a:buClr>
              <a:buSzPts val="900"/>
              <a:buNone/>
              <a:defRPr>
                <a:solidFill>
                  <a:srgbClr val="FFFFFF"/>
                </a:solidFill>
              </a:defRPr>
            </a:lvl2pPr>
            <a:lvl3pPr lvl="2" rtl="0">
              <a:lnSpc>
                <a:spcPct val="100000"/>
              </a:lnSpc>
              <a:spcBef>
                <a:spcPts val="400"/>
              </a:spcBef>
              <a:spcAft>
                <a:spcPts val="0"/>
              </a:spcAft>
              <a:buClr>
                <a:srgbClr val="FFFFFF"/>
              </a:buClr>
              <a:buSzPts val="900"/>
              <a:buNone/>
              <a:defRPr>
                <a:solidFill>
                  <a:srgbClr val="FFFFFF"/>
                </a:solidFill>
              </a:defRPr>
            </a:lvl3pPr>
            <a:lvl4pPr lvl="3" rtl="0">
              <a:lnSpc>
                <a:spcPct val="100000"/>
              </a:lnSpc>
              <a:spcBef>
                <a:spcPts val="400"/>
              </a:spcBef>
              <a:spcAft>
                <a:spcPts val="0"/>
              </a:spcAft>
              <a:buClr>
                <a:srgbClr val="FFFFFF"/>
              </a:buClr>
              <a:buSzPts val="900"/>
              <a:buNone/>
              <a:defRPr>
                <a:solidFill>
                  <a:srgbClr val="FFFFFF"/>
                </a:solidFill>
              </a:defRPr>
            </a:lvl4pPr>
            <a:lvl5pPr lvl="4" rtl="0">
              <a:lnSpc>
                <a:spcPct val="100000"/>
              </a:lnSpc>
              <a:spcBef>
                <a:spcPts val="400"/>
              </a:spcBef>
              <a:spcAft>
                <a:spcPts val="0"/>
              </a:spcAft>
              <a:buClr>
                <a:srgbClr val="FFFFFF"/>
              </a:buClr>
              <a:buSzPts val="900"/>
              <a:buNone/>
              <a:defRPr>
                <a:solidFill>
                  <a:srgbClr val="FFFFFF"/>
                </a:solidFill>
              </a:defRPr>
            </a:lvl5pPr>
            <a:lvl6pPr lvl="5" rtl="0">
              <a:lnSpc>
                <a:spcPct val="100000"/>
              </a:lnSpc>
              <a:spcBef>
                <a:spcPts val="400"/>
              </a:spcBef>
              <a:spcAft>
                <a:spcPts val="0"/>
              </a:spcAft>
              <a:buClr>
                <a:srgbClr val="FFFFFF"/>
              </a:buClr>
              <a:buSzPts val="900"/>
              <a:buNone/>
              <a:defRPr sz="900">
                <a:solidFill>
                  <a:srgbClr val="FFFFFF"/>
                </a:solidFill>
              </a:defRPr>
            </a:lvl6pPr>
            <a:lvl7pPr lvl="6" rtl="0">
              <a:lnSpc>
                <a:spcPct val="100000"/>
              </a:lnSpc>
              <a:spcBef>
                <a:spcPts val="400"/>
              </a:spcBef>
              <a:spcAft>
                <a:spcPts val="0"/>
              </a:spcAft>
              <a:buClr>
                <a:srgbClr val="FFFFFF"/>
              </a:buClr>
              <a:buSzPts val="900"/>
              <a:buNone/>
              <a:defRPr sz="900">
                <a:solidFill>
                  <a:srgbClr val="FFFFFF"/>
                </a:solidFill>
              </a:defRPr>
            </a:lvl7pPr>
            <a:lvl8pPr lvl="7" rtl="0">
              <a:lnSpc>
                <a:spcPct val="100000"/>
              </a:lnSpc>
              <a:spcBef>
                <a:spcPts val="400"/>
              </a:spcBef>
              <a:spcAft>
                <a:spcPts val="0"/>
              </a:spcAft>
              <a:buClr>
                <a:srgbClr val="FFFFFF"/>
              </a:buClr>
              <a:buSzPts val="900"/>
              <a:buNone/>
              <a:defRPr sz="900">
                <a:solidFill>
                  <a:srgbClr val="FFFFFF"/>
                </a:solidFill>
              </a:defRPr>
            </a:lvl8pPr>
            <a:lvl9pPr lvl="8" rtl="0">
              <a:lnSpc>
                <a:spcPct val="100000"/>
              </a:lnSpc>
              <a:spcBef>
                <a:spcPts val="400"/>
              </a:spcBef>
              <a:spcAft>
                <a:spcPts val="0"/>
              </a:spcAft>
              <a:buClr>
                <a:srgbClr val="FFFFFF"/>
              </a:buClr>
              <a:buSzPts val="900"/>
              <a:buNone/>
              <a:defRPr sz="900">
                <a:solidFill>
                  <a:srgbClr val="FFFFFF"/>
                </a:solidFill>
              </a:defRPr>
            </a:lvl9pPr>
          </a:lstStyle>
          <a:p/>
        </p:txBody>
      </p:sp>
      <p:sp>
        <p:nvSpPr>
          <p:cNvPr id="290" name="Google Shape;290;p25"/>
          <p:cNvSpPr/>
          <p:nvPr/>
        </p:nvSpPr>
        <p:spPr>
          <a:xfrm>
            <a:off x="4125313" y="4481509"/>
            <a:ext cx="1729539" cy="652520"/>
          </a:xfrm>
          <a:custGeom>
            <a:rect b="b" l="l" r="r" t="t"/>
            <a:pathLst>
              <a:path extrusionOk="0" h="2664" w="7061">
                <a:moveTo>
                  <a:pt x="3349" y="1"/>
                </a:moveTo>
                <a:cubicBezTo>
                  <a:pt x="3178" y="1"/>
                  <a:pt x="3002" y="22"/>
                  <a:pt x="2821" y="69"/>
                </a:cubicBezTo>
                <a:cubicBezTo>
                  <a:pt x="1539" y="399"/>
                  <a:pt x="1197" y="1980"/>
                  <a:pt x="1" y="2664"/>
                </a:cubicBezTo>
                <a:lnTo>
                  <a:pt x="7060" y="2664"/>
                </a:lnTo>
                <a:cubicBezTo>
                  <a:pt x="6171" y="1958"/>
                  <a:pt x="4984" y="1"/>
                  <a:pt x="3349"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2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p:nvPr/>
        </p:nvSpPr>
        <p:spPr>
          <a:xfrm>
            <a:off x="6438617" y="3283797"/>
            <a:ext cx="2705390" cy="1857870"/>
          </a:xfrm>
          <a:custGeom>
            <a:rect b="b" l="l" r="r" t="t"/>
            <a:pathLst>
              <a:path extrusionOk="0" h="7585" w="11045">
                <a:moveTo>
                  <a:pt x="8458" y="1"/>
                </a:moveTo>
                <a:cubicBezTo>
                  <a:pt x="6822" y="1"/>
                  <a:pt x="5207" y="190"/>
                  <a:pt x="4379" y="824"/>
                </a:cubicBezTo>
                <a:cubicBezTo>
                  <a:pt x="2329" y="2405"/>
                  <a:pt x="3995" y="4252"/>
                  <a:pt x="3899" y="5491"/>
                </a:cubicBezTo>
                <a:cubicBezTo>
                  <a:pt x="3859" y="6074"/>
                  <a:pt x="3660" y="6253"/>
                  <a:pt x="3384" y="6253"/>
                </a:cubicBezTo>
                <a:cubicBezTo>
                  <a:pt x="3144" y="6253"/>
                  <a:pt x="2845" y="6118"/>
                  <a:pt x="2542" y="5994"/>
                </a:cubicBezTo>
                <a:cubicBezTo>
                  <a:pt x="2208" y="5856"/>
                  <a:pt x="1901" y="5745"/>
                  <a:pt x="1662" y="5745"/>
                </a:cubicBezTo>
                <a:cubicBezTo>
                  <a:pt x="1642" y="5745"/>
                  <a:pt x="1622" y="5746"/>
                  <a:pt x="1602" y="5748"/>
                </a:cubicBezTo>
                <a:cubicBezTo>
                  <a:pt x="385" y="5833"/>
                  <a:pt x="748" y="6848"/>
                  <a:pt x="0" y="7585"/>
                </a:cubicBezTo>
                <a:lnTo>
                  <a:pt x="2553" y="7585"/>
                </a:lnTo>
                <a:cubicBezTo>
                  <a:pt x="2773" y="6492"/>
                  <a:pt x="3631" y="6085"/>
                  <a:pt x="4717" y="6085"/>
                </a:cubicBezTo>
                <a:cubicBezTo>
                  <a:pt x="5638" y="6085"/>
                  <a:pt x="6723" y="6378"/>
                  <a:pt x="7723" y="6794"/>
                </a:cubicBezTo>
                <a:cubicBezTo>
                  <a:pt x="8150" y="6972"/>
                  <a:pt x="8575" y="7068"/>
                  <a:pt x="8966" y="7068"/>
                </a:cubicBezTo>
                <a:cubicBezTo>
                  <a:pt x="10149" y="7068"/>
                  <a:pt x="11031" y="6197"/>
                  <a:pt x="10799" y="4103"/>
                </a:cubicBezTo>
                <a:cubicBezTo>
                  <a:pt x="10735" y="3494"/>
                  <a:pt x="10842" y="3077"/>
                  <a:pt x="11044" y="2768"/>
                </a:cubicBezTo>
                <a:lnTo>
                  <a:pt x="11044" y="130"/>
                </a:lnTo>
                <a:cubicBezTo>
                  <a:pt x="10260" y="58"/>
                  <a:pt x="9356" y="1"/>
                  <a:pt x="8458"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978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7063950" y="3961791"/>
            <a:ext cx="2080052" cy="1179876"/>
          </a:xfrm>
          <a:custGeom>
            <a:rect b="b" l="l" r="r" t="t"/>
            <a:pathLst>
              <a:path extrusionOk="0" h="4817" w="8492">
                <a:moveTo>
                  <a:pt x="8491" y="0"/>
                </a:moveTo>
                <a:cubicBezTo>
                  <a:pt x="8289" y="309"/>
                  <a:pt x="8182" y="726"/>
                  <a:pt x="8246" y="1335"/>
                </a:cubicBezTo>
                <a:cubicBezTo>
                  <a:pt x="8478" y="3429"/>
                  <a:pt x="7596" y="4300"/>
                  <a:pt x="6413" y="4300"/>
                </a:cubicBezTo>
                <a:cubicBezTo>
                  <a:pt x="6022" y="4300"/>
                  <a:pt x="5597" y="4204"/>
                  <a:pt x="5170" y="4026"/>
                </a:cubicBezTo>
                <a:cubicBezTo>
                  <a:pt x="4170" y="3610"/>
                  <a:pt x="3085" y="3317"/>
                  <a:pt x="2164" y="3317"/>
                </a:cubicBezTo>
                <a:cubicBezTo>
                  <a:pt x="1078" y="3317"/>
                  <a:pt x="220" y="3724"/>
                  <a:pt x="0" y="4817"/>
                </a:cubicBezTo>
                <a:lnTo>
                  <a:pt x="8491" y="4817"/>
                </a:lnTo>
                <a:lnTo>
                  <a:pt x="8491"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3860000" dist="1238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p:nvPr/>
        </p:nvSpPr>
        <p:spPr>
          <a:xfrm>
            <a:off x="6969648" y="0"/>
            <a:ext cx="2174355" cy="1494134"/>
          </a:xfrm>
          <a:custGeom>
            <a:rect b="b" l="l" r="r" t="t"/>
            <a:pathLst>
              <a:path extrusionOk="0" h="6100" w="8877">
                <a:moveTo>
                  <a:pt x="1" y="0"/>
                </a:moveTo>
                <a:cubicBezTo>
                  <a:pt x="75" y="1410"/>
                  <a:pt x="471" y="2969"/>
                  <a:pt x="1613" y="4102"/>
                </a:cubicBezTo>
                <a:cubicBezTo>
                  <a:pt x="2744" y="5232"/>
                  <a:pt x="4189" y="5276"/>
                  <a:pt x="5547" y="5276"/>
                </a:cubicBezTo>
                <a:cubicBezTo>
                  <a:pt x="5661" y="5276"/>
                  <a:pt x="5775" y="5276"/>
                  <a:pt x="5887" y="5276"/>
                </a:cubicBezTo>
                <a:cubicBezTo>
                  <a:pt x="6942" y="5276"/>
                  <a:pt x="7921" y="5303"/>
                  <a:pt x="8631" y="5864"/>
                </a:cubicBezTo>
                <a:cubicBezTo>
                  <a:pt x="8727" y="5939"/>
                  <a:pt x="8802" y="6014"/>
                  <a:pt x="8876" y="6099"/>
                </a:cubicBezTo>
                <a:lnTo>
                  <a:pt x="8876"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4920000" dist="1047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p:nvPr/>
        </p:nvSpPr>
        <p:spPr>
          <a:xfrm>
            <a:off x="7558240" y="1272352"/>
            <a:ext cx="1585758" cy="3124945"/>
          </a:xfrm>
          <a:custGeom>
            <a:rect b="b" l="l" r="r" t="t"/>
            <a:pathLst>
              <a:path extrusionOk="0" h="12758" w="6474">
                <a:moveTo>
                  <a:pt x="6473" y="0"/>
                </a:moveTo>
                <a:cubicBezTo>
                  <a:pt x="5032" y="523"/>
                  <a:pt x="3664" y="1378"/>
                  <a:pt x="3418" y="2766"/>
                </a:cubicBezTo>
                <a:cubicBezTo>
                  <a:pt x="2991" y="5127"/>
                  <a:pt x="5576" y="6046"/>
                  <a:pt x="5576" y="6964"/>
                </a:cubicBezTo>
                <a:cubicBezTo>
                  <a:pt x="5576" y="7135"/>
                  <a:pt x="5470" y="7198"/>
                  <a:pt x="5291" y="7198"/>
                </a:cubicBezTo>
                <a:cubicBezTo>
                  <a:pt x="4801" y="7198"/>
                  <a:pt x="3760" y="6733"/>
                  <a:pt x="2796" y="6733"/>
                </a:cubicBezTo>
                <a:cubicBezTo>
                  <a:pt x="2197" y="6733"/>
                  <a:pt x="1627" y="6913"/>
                  <a:pt x="1239" y="7498"/>
                </a:cubicBezTo>
                <a:cubicBezTo>
                  <a:pt x="1" y="9367"/>
                  <a:pt x="1891" y="12604"/>
                  <a:pt x="3717" y="12753"/>
                </a:cubicBezTo>
                <a:cubicBezTo>
                  <a:pt x="3761" y="12756"/>
                  <a:pt x="3805" y="12758"/>
                  <a:pt x="3851" y="12758"/>
                </a:cubicBezTo>
                <a:cubicBezTo>
                  <a:pt x="4559" y="12758"/>
                  <a:pt x="5530" y="12381"/>
                  <a:pt x="6473" y="11909"/>
                </a:cubicBezTo>
                <a:lnTo>
                  <a:pt x="6473"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80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CHNOLOGY 2">
  <p:cSld name="11_Título y objetos">
    <p:bg>
      <p:bgPr>
        <a:gradFill>
          <a:gsLst>
            <a:gs pos="0">
              <a:srgbClr val="0C2E3A"/>
            </a:gs>
            <a:gs pos="100000">
              <a:srgbClr val="110F16"/>
            </a:gs>
          </a:gsLst>
          <a:path path="circle">
            <a:fillToRect b="50%" l="50%" r="50%" t="50%"/>
          </a:path>
          <a:tileRect/>
        </a:gradFill>
      </p:bgPr>
    </p:bg>
    <p:spTree>
      <p:nvGrpSpPr>
        <p:cNvPr id="295" name="Shape 295"/>
        <p:cNvGrpSpPr/>
        <p:nvPr/>
      </p:nvGrpSpPr>
      <p:grpSpPr>
        <a:xfrm>
          <a:off x="0" y="0"/>
          <a:ext cx="0" cy="0"/>
          <a:chOff x="0" y="0"/>
          <a:chExt cx="0" cy="0"/>
        </a:xfrm>
      </p:grpSpPr>
      <p:sp>
        <p:nvSpPr>
          <p:cNvPr id="296" name="Google Shape;296;p26"/>
          <p:cNvSpPr/>
          <p:nvPr/>
        </p:nvSpPr>
        <p:spPr>
          <a:xfrm>
            <a:off x="6033625" y="-46375"/>
            <a:ext cx="2347500" cy="5285400"/>
          </a:xfrm>
          <a:prstGeom prst="rect">
            <a:avLst/>
          </a:prstGeom>
          <a:noFill/>
          <a:ln cap="flat" cmpd="sng" w="381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7" name="Google Shape;297;p26"/>
          <p:cNvSpPr txBox="1"/>
          <p:nvPr/>
        </p:nvSpPr>
        <p:spPr>
          <a:xfrm>
            <a:off x="6772942" y="4670822"/>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ES" sz="800" u="none" cap="none" strike="noStrike">
                <a:solidFill>
                  <a:schemeClr val="dk1"/>
                </a:solidFill>
                <a:latin typeface="Nunito Sans SemiBold"/>
                <a:ea typeface="Nunito Sans SemiBold"/>
                <a:cs typeface="Nunito Sans SemiBold"/>
                <a:sym typeface="Nunito Sans SemiBold"/>
              </a:rPr>
              <a:t>‹#›</a:t>
            </a:fld>
            <a:endParaRPr b="0" i="0" sz="800" u="none" cap="none" strike="noStrike">
              <a:solidFill>
                <a:schemeClr val="dk1"/>
              </a:solidFill>
              <a:latin typeface="Nunito Sans SemiBold"/>
              <a:ea typeface="Nunito Sans SemiBold"/>
              <a:cs typeface="Nunito Sans SemiBold"/>
              <a:sym typeface="Nunito Sans SemiBold"/>
            </a:endParaRPr>
          </a:p>
        </p:txBody>
      </p:sp>
      <p:sp>
        <p:nvSpPr>
          <p:cNvPr id="298" name="Google Shape;298;p26"/>
          <p:cNvSpPr txBox="1"/>
          <p:nvPr>
            <p:ph type="ctrTitle"/>
          </p:nvPr>
        </p:nvSpPr>
        <p:spPr>
          <a:xfrm flipH="1">
            <a:off x="5881688" y="656515"/>
            <a:ext cx="2308500" cy="2272500"/>
          </a:xfrm>
          <a:prstGeom prst="rect">
            <a:avLst/>
          </a:prstGeom>
          <a:noFill/>
          <a:ln>
            <a:noFill/>
          </a:ln>
        </p:spPr>
        <p:txBody>
          <a:bodyPr anchorCtr="0" anchor="b" bIns="34275" lIns="68575" spcFirstLastPara="1" rIns="68575" wrap="square" tIns="34275"/>
          <a:lstStyle>
            <a:lvl1pPr lvl="0" algn="r">
              <a:lnSpc>
                <a:spcPct val="90000"/>
              </a:lnSpc>
              <a:spcBef>
                <a:spcPts val="0"/>
              </a:spcBef>
              <a:spcAft>
                <a:spcPts val="0"/>
              </a:spcAft>
              <a:buClr>
                <a:srgbClr val="FFFFFF"/>
              </a:buClr>
              <a:buSzPts val="1800"/>
              <a:buNone/>
              <a:defRPr b="0" sz="1800">
                <a:solidFill>
                  <a:srgbClr val="FFFFFF"/>
                </a:solidFill>
              </a:defRPr>
            </a:lvl1pPr>
            <a:lvl2pPr lvl="1">
              <a:spcBef>
                <a:spcPts val="0"/>
              </a:spcBef>
              <a:spcAft>
                <a:spcPts val="0"/>
              </a:spcAft>
              <a:buClr>
                <a:srgbClr val="FFFFFF"/>
              </a:buClr>
              <a:buSzPts val="1100"/>
              <a:buNone/>
              <a:defRPr>
                <a:solidFill>
                  <a:srgbClr val="FFFFFF"/>
                </a:solidFill>
              </a:defRPr>
            </a:lvl2pPr>
            <a:lvl3pPr lvl="2">
              <a:spcBef>
                <a:spcPts val="0"/>
              </a:spcBef>
              <a:spcAft>
                <a:spcPts val="0"/>
              </a:spcAft>
              <a:buClr>
                <a:srgbClr val="FFFFFF"/>
              </a:buClr>
              <a:buSzPts val="1100"/>
              <a:buNone/>
              <a:defRPr>
                <a:solidFill>
                  <a:srgbClr val="FFFFFF"/>
                </a:solidFill>
              </a:defRPr>
            </a:lvl3pPr>
            <a:lvl4pPr lvl="3">
              <a:spcBef>
                <a:spcPts val="0"/>
              </a:spcBef>
              <a:spcAft>
                <a:spcPts val="0"/>
              </a:spcAft>
              <a:buClr>
                <a:srgbClr val="FFFFFF"/>
              </a:buClr>
              <a:buSzPts val="1100"/>
              <a:buNone/>
              <a:defRPr>
                <a:solidFill>
                  <a:srgbClr val="FFFFFF"/>
                </a:solidFill>
              </a:defRPr>
            </a:lvl4pPr>
            <a:lvl5pPr lvl="4">
              <a:spcBef>
                <a:spcPts val="0"/>
              </a:spcBef>
              <a:spcAft>
                <a:spcPts val="0"/>
              </a:spcAft>
              <a:buClr>
                <a:srgbClr val="FFFFFF"/>
              </a:buClr>
              <a:buSzPts val="1100"/>
              <a:buNone/>
              <a:defRPr>
                <a:solidFill>
                  <a:srgbClr val="FFFFFF"/>
                </a:solidFill>
              </a:defRPr>
            </a:lvl5pPr>
            <a:lvl6pPr lvl="5">
              <a:spcBef>
                <a:spcPts val="0"/>
              </a:spcBef>
              <a:spcAft>
                <a:spcPts val="0"/>
              </a:spcAft>
              <a:buClr>
                <a:srgbClr val="FFFFFF"/>
              </a:buClr>
              <a:buSzPts val="1100"/>
              <a:buNone/>
              <a:defRPr>
                <a:solidFill>
                  <a:srgbClr val="FFFFFF"/>
                </a:solidFill>
              </a:defRPr>
            </a:lvl6pPr>
            <a:lvl7pPr lvl="6">
              <a:spcBef>
                <a:spcPts val="0"/>
              </a:spcBef>
              <a:spcAft>
                <a:spcPts val="0"/>
              </a:spcAft>
              <a:buClr>
                <a:srgbClr val="FFFFFF"/>
              </a:buClr>
              <a:buSzPts val="1100"/>
              <a:buNone/>
              <a:defRPr>
                <a:solidFill>
                  <a:srgbClr val="FFFFFF"/>
                </a:solidFill>
              </a:defRPr>
            </a:lvl7pPr>
            <a:lvl8pPr lvl="7">
              <a:spcBef>
                <a:spcPts val="0"/>
              </a:spcBef>
              <a:spcAft>
                <a:spcPts val="0"/>
              </a:spcAft>
              <a:buClr>
                <a:srgbClr val="FFFFFF"/>
              </a:buClr>
              <a:buSzPts val="1100"/>
              <a:buNone/>
              <a:defRPr>
                <a:solidFill>
                  <a:srgbClr val="FFFFFF"/>
                </a:solidFill>
              </a:defRPr>
            </a:lvl8pPr>
            <a:lvl9pPr lvl="8">
              <a:spcBef>
                <a:spcPts val="0"/>
              </a:spcBef>
              <a:spcAft>
                <a:spcPts val="0"/>
              </a:spcAft>
              <a:buClr>
                <a:srgbClr val="FFFFFF"/>
              </a:buClr>
              <a:buSzPts val="1100"/>
              <a:buNone/>
              <a:defRPr>
                <a:solidFill>
                  <a:srgbClr val="FFFFFF"/>
                </a:solidFill>
              </a:defRPr>
            </a:lvl9pPr>
          </a:lstStyle>
          <a:p/>
        </p:txBody>
      </p:sp>
      <p:sp>
        <p:nvSpPr>
          <p:cNvPr id="299" name="Google Shape;299;p26"/>
          <p:cNvSpPr txBox="1"/>
          <p:nvPr>
            <p:ph idx="1" type="subTitle"/>
          </p:nvPr>
        </p:nvSpPr>
        <p:spPr>
          <a:xfrm>
            <a:off x="6357113" y="3330788"/>
            <a:ext cx="1833000" cy="233700"/>
          </a:xfrm>
          <a:prstGeom prst="rect">
            <a:avLst/>
          </a:prstGeom>
        </p:spPr>
        <p:txBody>
          <a:bodyPr anchorCtr="0" anchor="t" bIns="34275" lIns="68575" spcFirstLastPara="1" rIns="68575" wrap="square" tIns="34275"/>
          <a:lstStyle>
            <a:lvl1pPr lvl="0" rtl="0" algn="r">
              <a:lnSpc>
                <a:spcPct val="100000"/>
              </a:lnSpc>
              <a:spcBef>
                <a:spcPts val="800"/>
              </a:spcBef>
              <a:spcAft>
                <a:spcPts val="0"/>
              </a:spcAft>
              <a:buClr>
                <a:srgbClr val="FFFFFF"/>
              </a:buClr>
              <a:buSzPts val="1200"/>
              <a:buNone/>
              <a:defRPr sz="1200">
                <a:solidFill>
                  <a:srgbClr val="FFFFFF"/>
                </a:solidFill>
              </a:defRPr>
            </a:lvl1pPr>
            <a:lvl2pPr lvl="1" rtl="0" algn="r">
              <a:lnSpc>
                <a:spcPct val="100000"/>
              </a:lnSpc>
              <a:spcBef>
                <a:spcPts val="400"/>
              </a:spcBef>
              <a:spcAft>
                <a:spcPts val="0"/>
              </a:spcAft>
              <a:buClr>
                <a:srgbClr val="FFFFFF"/>
              </a:buClr>
              <a:buSzPts val="900"/>
              <a:buNone/>
              <a:defRPr>
                <a:solidFill>
                  <a:srgbClr val="FFFFFF"/>
                </a:solidFill>
              </a:defRPr>
            </a:lvl2pPr>
            <a:lvl3pPr lvl="2" rtl="0" algn="r">
              <a:lnSpc>
                <a:spcPct val="100000"/>
              </a:lnSpc>
              <a:spcBef>
                <a:spcPts val="400"/>
              </a:spcBef>
              <a:spcAft>
                <a:spcPts val="0"/>
              </a:spcAft>
              <a:buClr>
                <a:srgbClr val="FFFFFF"/>
              </a:buClr>
              <a:buSzPts val="900"/>
              <a:buNone/>
              <a:defRPr>
                <a:solidFill>
                  <a:srgbClr val="FFFFFF"/>
                </a:solidFill>
              </a:defRPr>
            </a:lvl3pPr>
            <a:lvl4pPr lvl="3" rtl="0" algn="r">
              <a:lnSpc>
                <a:spcPct val="100000"/>
              </a:lnSpc>
              <a:spcBef>
                <a:spcPts val="400"/>
              </a:spcBef>
              <a:spcAft>
                <a:spcPts val="0"/>
              </a:spcAft>
              <a:buClr>
                <a:srgbClr val="FFFFFF"/>
              </a:buClr>
              <a:buSzPts val="900"/>
              <a:buNone/>
              <a:defRPr>
                <a:solidFill>
                  <a:srgbClr val="FFFFFF"/>
                </a:solidFill>
              </a:defRPr>
            </a:lvl4pPr>
            <a:lvl5pPr lvl="4" rtl="0" algn="r">
              <a:lnSpc>
                <a:spcPct val="100000"/>
              </a:lnSpc>
              <a:spcBef>
                <a:spcPts val="400"/>
              </a:spcBef>
              <a:spcAft>
                <a:spcPts val="0"/>
              </a:spcAft>
              <a:buClr>
                <a:srgbClr val="FFFFFF"/>
              </a:buClr>
              <a:buSzPts val="900"/>
              <a:buNone/>
              <a:defRPr>
                <a:solidFill>
                  <a:srgbClr val="FFFFFF"/>
                </a:solidFill>
              </a:defRPr>
            </a:lvl5pPr>
            <a:lvl6pPr lvl="5" rtl="0" algn="r">
              <a:lnSpc>
                <a:spcPct val="100000"/>
              </a:lnSpc>
              <a:spcBef>
                <a:spcPts val="400"/>
              </a:spcBef>
              <a:spcAft>
                <a:spcPts val="0"/>
              </a:spcAft>
              <a:buClr>
                <a:srgbClr val="FFFFFF"/>
              </a:buClr>
              <a:buSzPts val="900"/>
              <a:buNone/>
              <a:defRPr sz="900">
                <a:solidFill>
                  <a:srgbClr val="FFFFFF"/>
                </a:solidFill>
              </a:defRPr>
            </a:lvl6pPr>
            <a:lvl7pPr lvl="6" rtl="0" algn="r">
              <a:lnSpc>
                <a:spcPct val="100000"/>
              </a:lnSpc>
              <a:spcBef>
                <a:spcPts val="400"/>
              </a:spcBef>
              <a:spcAft>
                <a:spcPts val="0"/>
              </a:spcAft>
              <a:buClr>
                <a:srgbClr val="FFFFFF"/>
              </a:buClr>
              <a:buSzPts val="900"/>
              <a:buNone/>
              <a:defRPr sz="900">
                <a:solidFill>
                  <a:srgbClr val="FFFFFF"/>
                </a:solidFill>
              </a:defRPr>
            </a:lvl7pPr>
            <a:lvl8pPr lvl="7" rtl="0" algn="r">
              <a:lnSpc>
                <a:spcPct val="100000"/>
              </a:lnSpc>
              <a:spcBef>
                <a:spcPts val="400"/>
              </a:spcBef>
              <a:spcAft>
                <a:spcPts val="0"/>
              </a:spcAft>
              <a:buClr>
                <a:srgbClr val="FFFFFF"/>
              </a:buClr>
              <a:buSzPts val="900"/>
              <a:buNone/>
              <a:defRPr sz="900">
                <a:solidFill>
                  <a:srgbClr val="FFFFFF"/>
                </a:solidFill>
              </a:defRPr>
            </a:lvl8pPr>
            <a:lvl9pPr lvl="8" rtl="0" algn="r">
              <a:lnSpc>
                <a:spcPct val="100000"/>
              </a:lnSpc>
              <a:spcBef>
                <a:spcPts val="400"/>
              </a:spcBef>
              <a:spcAft>
                <a:spcPts val="0"/>
              </a:spcAft>
              <a:buClr>
                <a:srgbClr val="FFFFFF"/>
              </a:buClr>
              <a:buSzPts val="900"/>
              <a:buNone/>
              <a:defRPr sz="900">
                <a:solidFill>
                  <a:srgbClr val="FFFFFF"/>
                </a:solidFill>
              </a:defRPr>
            </a:lvl9pPr>
          </a:lstStyle>
          <a:p/>
        </p:txBody>
      </p:sp>
      <p:sp>
        <p:nvSpPr>
          <p:cNvPr id="300" name="Google Shape;300;p26"/>
          <p:cNvSpPr/>
          <p:nvPr/>
        </p:nvSpPr>
        <p:spPr>
          <a:xfrm flipH="1">
            <a:off x="3289156" y="4481509"/>
            <a:ext cx="1729539" cy="652520"/>
          </a:xfrm>
          <a:custGeom>
            <a:rect b="b" l="l" r="r" t="t"/>
            <a:pathLst>
              <a:path extrusionOk="0" h="2664" w="7061">
                <a:moveTo>
                  <a:pt x="3349" y="1"/>
                </a:moveTo>
                <a:cubicBezTo>
                  <a:pt x="3178" y="1"/>
                  <a:pt x="3002" y="22"/>
                  <a:pt x="2821" y="69"/>
                </a:cubicBezTo>
                <a:cubicBezTo>
                  <a:pt x="1539" y="399"/>
                  <a:pt x="1197" y="1980"/>
                  <a:pt x="1" y="2664"/>
                </a:cubicBezTo>
                <a:lnTo>
                  <a:pt x="7060" y="2664"/>
                </a:lnTo>
                <a:cubicBezTo>
                  <a:pt x="6171" y="1958"/>
                  <a:pt x="4984" y="1"/>
                  <a:pt x="3349"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2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p:nvPr/>
        </p:nvSpPr>
        <p:spPr>
          <a:xfrm flipH="1">
            <a:off x="0" y="3283797"/>
            <a:ext cx="2705390" cy="1857870"/>
          </a:xfrm>
          <a:custGeom>
            <a:rect b="b" l="l" r="r" t="t"/>
            <a:pathLst>
              <a:path extrusionOk="0" h="7585" w="11045">
                <a:moveTo>
                  <a:pt x="8458" y="1"/>
                </a:moveTo>
                <a:cubicBezTo>
                  <a:pt x="6822" y="1"/>
                  <a:pt x="5207" y="190"/>
                  <a:pt x="4379" y="824"/>
                </a:cubicBezTo>
                <a:cubicBezTo>
                  <a:pt x="2329" y="2405"/>
                  <a:pt x="3995" y="4252"/>
                  <a:pt x="3899" y="5491"/>
                </a:cubicBezTo>
                <a:cubicBezTo>
                  <a:pt x="3859" y="6074"/>
                  <a:pt x="3660" y="6253"/>
                  <a:pt x="3384" y="6253"/>
                </a:cubicBezTo>
                <a:cubicBezTo>
                  <a:pt x="3144" y="6253"/>
                  <a:pt x="2845" y="6118"/>
                  <a:pt x="2542" y="5994"/>
                </a:cubicBezTo>
                <a:cubicBezTo>
                  <a:pt x="2208" y="5856"/>
                  <a:pt x="1901" y="5745"/>
                  <a:pt x="1662" y="5745"/>
                </a:cubicBezTo>
                <a:cubicBezTo>
                  <a:pt x="1642" y="5745"/>
                  <a:pt x="1622" y="5746"/>
                  <a:pt x="1602" y="5748"/>
                </a:cubicBezTo>
                <a:cubicBezTo>
                  <a:pt x="385" y="5833"/>
                  <a:pt x="748" y="6848"/>
                  <a:pt x="0" y="7585"/>
                </a:cubicBezTo>
                <a:lnTo>
                  <a:pt x="2553" y="7585"/>
                </a:lnTo>
                <a:cubicBezTo>
                  <a:pt x="2773" y="6492"/>
                  <a:pt x="3631" y="6085"/>
                  <a:pt x="4717" y="6085"/>
                </a:cubicBezTo>
                <a:cubicBezTo>
                  <a:pt x="5638" y="6085"/>
                  <a:pt x="6723" y="6378"/>
                  <a:pt x="7723" y="6794"/>
                </a:cubicBezTo>
                <a:cubicBezTo>
                  <a:pt x="8150" y="6972"/>
                  <a:pt x="8575" y="7068"/>
                  <a:pt x="8966" y="7068"/>
                </a:cubicBezTo>
                <a:cubicBezTo>
                  <a:pt x="10149" y="7068"/>
                  <a:pt x="11031" y="6197"/>
                  <a:pt x="10799" y="4103"/>
                </a:cubicBezTo>
                <a:cubicBezTo>
                  <a:pt x="10735" y="3494"/>
                  <a:pt x="10842" y="3077"/>
                  <a:pt x="11044" y="2768"/>
                </a:cubicBezTo>
                <a:lnTo>
                  <a:pt x="11044" y="130"/>
                </a:lnTo>
                <a:cubicBezTo>
                  <a:pt x="10260" y="58"/>
                  <a:pt x="9356" y="1"/>
                  <a:pt x="8458"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24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p:nvPr/>
        </p:nvSpPr>
        <p:spPr>
          <a:xfrm flipH="1">
            <a:off x="6" y="3961791"/>
            <a:ext cx="2080052" cy="1179876"/>
          </a:xfrm>
          <a:custGeom>
            <a:rect b="b" l="l" r="r" t="t"/>
            <a:pathLst>
              <a:path extrusionOk="0" h="4817" w="8492">
                <a:moveTo>
                  <a:pt x="8491" y="0"/>
                </a:moveTo>
                <a:cubicBezTo>
                  <a:pt x="8289" y="309"/>
                  <a:pt x="8182" y="726"/>
                  <a:pt x="8246" y="1335"/>
                </a:cubicBezTo>
                <a:cubicBezTo>
                  <a:pt x="8478" y="3429"/>
                  <a:pt x="7596" y="4300"/>
                  <a:pt x="6413" y="4300"/>
                </a:cubicBezTo>
                <a:cubicBezTo>
                  <a:pt x="6022" y="4300"/>
                  <a:pt x="5597" y="4204"/>
                  <a:pt x="5170" y="4026"/>
                </a:cubicBezTo>
                <a:cubicBezTo>
                  <a:pt x="4170" y="3610"/>
                  <a:pt x="3085" y="3317"/>
                  <a:pt x="2164" y="3317"/>
                </a:cubicBezTo>
                <a:cubicBezTo>
                  <a:pt x="1078" y="3317"/>
                  <a:pt x="220" y="3724"/>
                  <a:pt x="0" y="4817"/>
                </a:cubicBezTo>
                <a:lnTo>
                  <a:pt x="8491" y="4817"/>
                </a:lnTo>
                <a:lnTo>
                  <a:pt x="8491"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032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flipH="1">
            <a:off x="5" y="-1825"/>
            <a:ext cx="2174355" cy="1494134"/>
          </a:xfrm>
          <a:custGeom>
            <a:rect b="b" l="l" r="r" t="t"/>
            <a:pathLst>
              <a:path extrusionOk="0" h="6100" w="8877">
                <a:moveTo>
                  <a:pt x="1" y="0"/>
                </a:moveTo>
                <a:cubicBezTo>
                  <a:pt x="75" y="1410"/>
                  <a:pt x="471" y="2969"/>
                  <a:pt x="1613" y="4102"/>
                </a:cubicBezTo>
                <a:cubicBezTo>
                  <a:pt x="2744" y="5232"/>
                  <a:pt x="4189" y="5276"/>
                  <a:pt x="5547" y="5276"/>
                </a:cubicBezTo>
                <a:cubicBezTo>
                  <a:pt x="5661" y="5276"/>
                  <a:pt x="5775" y="5276"/>
                  <a:pt x="5887" y="5276"/>
                </a:cubicBezTo>
                <a:cubicBezTo>
                  <a:pt x="6942" y="5276"/>
                  <a:pt x="7921" y="5303"/>
                  <a:pt x="8631" y="5864"/>
                </a:cubicBezTo>
                <a:cubicBezTo>
                  <a:pt x="8727" y="5939"/>
                  <a:pt x="8802" y="6014"/>
                  <a:pt x="8876" y="6099"/>
                </a:cubicBezTo>
                <a:lnTo>
                  <a:pt x="8876"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2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flipH="1">
            <a:off x="10" y="1272352"/>
            <a:ext cx="1585758" cy="3124945"/>
          </a:xfrm>
          <a:custGeom>
            <a:rect b="b" l="l" r="r" t="t"/>
            <a:pathLst>
              <a:path extrusionOk="0" h="12758" w="6474">
                <a:moveTo>
                  <a:pt x="6473" y="0"/>
                </a:moveTo>
                <a:cubicBezTo>
                  <a:pt x="5032" y="523"/>
                  <a:pt x="3664" y="1378"/>
                  <a:pt x="3418" y="2766"/>
                </a:cubicBezTo>
                <a:cubicBezTo>
                  <a:pt x="2991" y="5127"/>
                  <a:pt x="5576" y="6046"/>
                  <a:pt x="5576" y="6964"/>
                </a:cubicBezTo>
                <a:cubicBezTo>
                  <a:pt x="5576" y="7135"/>
                  <a:pt x="5470" y="7198"/>
                  <a:pt x="5291" y="7198"/>
                </a:cubicBezTo>
                <a:cubicBezTo>
                  <a:pt x="4801" y="7198"/>
                  <a:pt x="3760" y="6733"/>
                  <a:pt x="2796" y="6733"/>
                </a:cubicBezTo>
                <a:cubicBezTo>
                  <a:pt x="2197" y="6733"/>
                  <a:pt x="1627" y="6913"/>
                  <a:pt x="1239" y="7498"/>
                </a:cubicBezTo>
                <a:cubicBezTo>
                  <a:pt x="1" y="9367"/>
                  <a:pt x="1891" y="12604"/>
                  <a:pt x="3717" y="12753"/>
                </a:cubicBezTo>
                <a:cubicBezTo>
                  <a:pt x="3761" y="12756"/>
                  <a:pt x="3805" y="12758"/>
                  <a:pt x="3851" y="12758"/>
                </a:cubicBezTo>
                <a:cubicBezTo>
                  <a:pt x="4559" y="12758"/>
                  <a:pt x="5530" y="12381"/>
                  <a:pt x="6473" y="11909"/>
                </a:cubicBezTo>
                <a:lnTo>
                  <a:pt x="6473" y="0"/>
                </a:lnTo>
                <a:close/>
              </a:path>
            </a:pathLst>
          </a:custGeom>
          <a:gradFill>
            <a:gsLst>
              <a:gs pos="0">
                <a:srgbClr val="0C2E3A"/>
              </a:gs>
              <a:gs pos="100000">
                <a:srgbClr val="110F16"/>
              </a:gs>
            </a:gsLst>
            <a:path path="circle">
              <a:fillToRect b="50%" l="50%" r="50%" t="50%"/>
            </a:path>
            <a:tileRect/>
          </a:gradFill>
          <a:ln>
            <a:noFill/>
          </a:ln>
          <a:effectLst>
            <a:outerShdw blurRad="128588" rotWithShape="0" algn="bl" dir="1260000" dist="571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CUSTOM">
    <p:spTree>
      <p:nvGrpSpPr>
        <p:cNvPr id="305" name="Shape 30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Título y objetos">
    <p:bg>
      <p:bgPr>
        <a:gradFill>
          <a:gsLst>
            <a:gs pos="0">
              <a:srgbClr val="0C2E3A"/>
            </a:gs>
            <a:gs pos="100000">
              <a:srgbClr val="110F16"/>
            </a:gs>
          </a:gsLst>
          <a:path path="circle">
            <a:fillToRect b="50%" l="50%" r="50%" t="50%"/>
          </a:path>
          <a:tileRect/>
        </a:gradFill>
      </p:bgPr>
    </p:bg>
    <p:spTree>
      <p:nvGrpSpPr>
        <p:cNvPr id="33" name="Shape 33"/>
        <p:cNvGrpSpPr/>
        <p:nvPr/>
      </p:nvGrpSpPr>
      <p:grpSpPr>
        <a:xfrm>
          <a:off x="0" y="0"/>
          <a:ext cx="0" cy="0"/>
          <a:chOff x="0" y="0"/>
          <a:chExt cx="0" cy="0"/>
        </a:xfrm>
      </p:grpSpPr>
      <p:cxnSp>
        <p:nvCxnSpPr>
          <p:cNvPr id="34" name="Google Shape;34;p4"/>
          <p:cNvCxnSpPr/>
          <p:nvPr/>
        </p:nvCxnSpPr>
        <p:spPr>
          <a:xfrm>
            <a:off x="1704305" y="33062"/>
            <a:ext cx="0" cy="4080000"/>
          </a:xfrm>
          <a:prstGeom prst="straightConnector1">
            <a:avLst/>
          </a:prstGeom>
          <a:noFill/>
          <a:ln cap="flat" cmpd="sng" w="28575">
            <a:solidFill>
              <a:srgbClr val="FFFFFF"/>
            </a:solidFill>
            <a:prstDash val="solid"/>
            <a:round/>
            <a:headEnd len="med" w="med" type="none"/>
            <a:tailEnd len="med" w="med" type="none"/>
          </a:ln>
        </p:spPr>
      </p:cxnSp>
      <p:sp>
        <p:nvSpPr>
          <p:cNvPr id="35" name="Google Shape;35;p4"/>
          <p:cNvSpPr txBox="1"/>
          <p:nvPr>
            <p:ph idx="1" type="subTitle"/>
          </p:nvPr>
        </p:nvSpPr>
        <p:spPr>
          <a:xfrm flipH="1">
            <a:off x="2406290" y="1389099"/>
            <a:ext cx="6451500" cy="561600"/>
          </a:xfrm>
          <a:prstGeom prst="rect">
            <a:avLst/>
          </a:prstGeom>
        </p:spPr>
        <p:txBody>
          <a:bodyPr anchorCtr="0" anchor="b" bIns="34275" lIns="68575" spcFirstLastPara="1" rIns="68575" wrap="square" tIns="34275"/>
          <a:lstStyle>
            <a:lvl1pPr lvl="0" rtl="0">
              <a:lnSpc>
                <a:spcPct val="100000"/>
              </a:lnSpc>
              <a:spcBef>
                <a:spcPts val="8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1pPr>
            <a:lvl2pPr lvl="1"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2pPr>
            <a:lvl3pPr lvl="2"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3pPr>
            <a:lvl4pPr lvl="3"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4pPr>
            <a:lvl5pPr lvl="4"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5pPr>
            <a:lvl6pPr lvl="5"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6pPr>
            <a:lvl7pPr lvl="6"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7pPr>
            <a:lvl8pPr lvl="7"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8pPr>
            <a:lvl9pPr lvl="8"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9pPr>
          </a:lstStyle>
          <a:p/>
        </p:txBody>
      </p:sp>
      <p:sp>
        <p:nvSpPr>
          <p:cNvPr id="36" name="Google Shape;36;p4"/>
          <p:cNvSpPr txBox="1"/>
          <p:nvPr>
            <p:ph idx="2" type="subTitle"/>
          </p:nvPr>
        </p:nvSpPr>
        <p:spPr>
          <a:xfrm flipH="1">
            <a:off x="2406290" y="2108561"/>
            <a:ext cx="6451500" cy="561600"/>
          </a:xfrm>
          <a:prstGeom prst="rect">
            <a:avLst/>
          </a:prstGeom>
        </p:spPr>
        <p:txBody>
          <a:bodyPr anchorCtr="0" anchor="b" bIns="34275" lIns="68575" spcFirstLastPara="1" rIns="68575" wrap="square" tIns="34275"/>
          <a:lstStyle>
            <a:lvl1pPr lvl="0" rtl="0">
              <a:lnSpc>
                <a:spcPct val="100000"/>
              </a:lnSpc>
              <a:spcBef>
                <a:spcPts val="8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1pPr>
            <a:lvl2pPr lvl="1"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2pPr>
            <a:lvl3pPr lvl="2"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3pPr>
            <a:lvl4pPr lvl="3"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4pPr>
            <a:lvl5pPr lvl="4"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5pPr>
            <a:lvl6pPr lvl="5"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6pPr>
            <a:lvl7pPr lvl="6"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7pPr>
            <a:lvl8pPr lvl="7"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8pPr>
            <a:lvl9pPr lvl="8"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9pPr>
          </a:lstStyle>
          <a:p/>
        </p:txBody>
      </p:sp>
      <p:sp>
        <p:nvSpPr>
          <p:cNvPr id="37" name="Google Shape;37;p4"/>
          <p:cNvSpPr txBox="1"/>
          <p:nvPr>
            <p:ph idx="3" type="subTitle"/>
          </p:nvPr>
        </p:nvSpPr>
        <p:spPr>
          <a:xfrm flipH="1">
            <a:off x="2406290" y="2810183"/>
            <a:ext cx="6451500" cy="561600"/>
          </a:xfrm>
          <a:prstGeom prst="rect">
            <a:avLst/>
          </a:prstGeom>
        </p:spPr>
        <p:txBody>
          <a:bodyPr anchorCtr="0" anchor="b" bIns="34275" lIns="68575" spcFirstLastPara="1" rIns="68575" wrap="square" tIns="34275"/>
          <a:lstStyle>
            <a:lvl1pPr lvl="0" rtl="0">
              <a:lnSpc>
                <a:spcPct val="100000"/>
              </a:lnSpc>
              <a:spcBef>
                <a:spcPts val="8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1pPr>
            <a:lvl2pPr lvl="1"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2pPr>
            <a:lvl3pPr lvl="2"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3pPr>
            <a:lvl4pPr lvl="3"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4pPr>
            <a:lvl5pPr lvl="4"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5pPr>
            <a:lvl6pPr lvl="5"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6pPr>
            <a:lvl7pPr lvl="6"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7pPr>
            <a:lvl8pPr lvl="7"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8pPr>
            <a:lvl9pPr lvl="8"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9pPr>
          </a:lstStyle>
          <a:p/>
        </p:txBody>
      </p:sp>
      <p:sp>
        <p:nvSpPr>
          <p:cNvPr id="38" name="Google Shape;38;p4"/>
          <p:cNvSpPr txBox="1"/>
          <p:nvPr>
            <p:ph idx="4" type="subTitle"/>
          </p:nvPr>
        </p:nvSpPr>
        <p:spPr>
          <a:xfrm>
            <a:off x="2404800" y="1880524"/>
            <a:ext cx="4434600" cy="281700"/>
          </a:xfrm>
          <a:prstGeom prst="rect">
            <a:avLst/>
          </a:prstGeom>
        </p:spPr>
        <p:txBody>
          <a:bodyPr anchorCtr="0" anchor="t" bIns="34275" lIns="68575" spcFirstLastPara="1" rIns="68575" wrap="square" tIns="34275"/>
          <a:lstStyle>
            <a:lvl1pPr lvl="0" rtl="0">
              <a:lnSpc>
                <a:spcPct val="100000"/>
              </a:lnSpc>
              <a:spcBef>
                <a:spcPts val="800"/>
              </a:spcBef>
              <a:spcAft>
                <a:spcPts val="0"/>
              </a:spcAft>
              <a:buClr>
                <a:srgbClr val="FFFFFF"/>
              </a:buClr>
              <a:buSzPts val="1100"/>
              <a:buNone/>
              <a:defRPr sz="1100">
                <a:solidFill>
                  <a:srgbClr val="FFFFFF"/>
                </a:solidFill>
              </a:defRPr>
            </a:lvl1pPr>
            <a:lvl2pPr lvl="1" rtl="0">
              <a:lnSpc>
                <a:spcPct val="100000"/>
              </a:lnSpc>
              <a:spcBef>
                <a:spcPts val="400"/>
              </a:spcBef>
              <a:spcAft>
                <a:spcPts val="0"/>
              </a:spcAft>
              <a:buClr>
                <a:srgbClr val="FFFFFF"/>
              </a:buClr>
              <a:buSzPts val="1100"/>
              <a:buNone/>
              <a:defRPr sz="1100">
                <a:solidFill>
                  <a:srgbClr val="FFFFFF"/>
                </a:solidFill>
              </a:defRPr>
            </a:lvl2pPr>
            <a:lvl3pPr lvl="2" rtl="0">
              <a:lnSpc>
                <a:spcPct val="100000"/>
              </a:lnSpc>
              <a:spcBef>
                <a:spcPts val="400"/>
              </a:spcBef>
              <a:spcAft>
                <a:spcPts val="0"/>
              </a:spcAft>
              <a:buClr>
                <a:srgbClr val="FFFFFF"/>
              </a:buClr>
              <a:buSzPts val="1100"/>
              <a:buNone/>
              <a:defRPr sz="1100">
                <a:solidFill>
                  <a:srgbClr val="FFFFFF"/>
                </a:solidFill>
              </a:defRPr>
            </a:lvl3pPr>
            <a:lvl4pPr lvl="3" rtl="0">
              <a:lnSpc>
                <a:spcPct val="100000"/>
              </a:lnSpc>
              <a:spcBef>
                <a:spcPts val="400"/>
              </a:spcBef>
              <a:spcAft>
                <a:spcPts val="0"/>
              </a:spcAft>
              <a:buClr>
                <a:srgbClr val="FFFFFF"/>
              </a:buClr>
              <a:buSzPts val="1100"/>
              <a:buNone/>
              <a:defRPr sz="1100">
                <a:solidFill>
                  <a:srgbClr val="FFFFFF"/>
                </a:solidFill>
              </a:defRPr>
            </a:lvl4pPr>
            <a:lvl5pPr lvl="4" rtl="0">
              <a:lnSpc>
                <a:spcPct val="100000"/>
              </a:lnSpc>
              <a:spcBef>
                <a:spcPts val="400"/>
              </a:spcBef>
              <a:spcAft>
                <a:spcPts val="0"/>
              </a:spcAft>
              <a:buClr>
                <a:srgbClr val="FFFFFF"/>
              </a:buClr>
              <a:buSzPts val="1100"/>
              <a:buNone/>
              <a:defRPr sz="1100">
                <a:solidFill>
                  <a:srgbClr val="FFFFFF"/>
                </a:solidFill>
              </a:defRPr>
            </a:lvl5pPr>
            <a:lvl6pPr lvl="5" rtl="0">
              <a:lnSpc>
                <a:spcPct val="100000"/>
              </a:lnSpc>
              <a:spcBef>
                <a:spcPts val="400"/>
              </a:spcBef>
              <a:spcAft>
                <a:spcPts val="0"/>
              </a:spcAft>
              <a:buClr>
                <a:srgbClr val="FFFFFF"/>
              </a:buClr>
              <a:buSzPts val="1100"/>
              <a:buNone/>
              <a:defRPr sz="1100">
                <a:solidFill>
                  <a:srgbClr val="FFFFFF"/>
                </a:solidFill>
              </a:defRPr>
            </a:lvl6pPr>
            <a:lvl7pPr lvl="6" rtl="0">
              <a:lnSpc>
                <a:spcPct val="100000"/>
              </a:lnSpc>
              <a:spcBef>
                <a:spcPts val="400"/>
              </a:spcBef>
              <a:spcAft>
                <a:spcPts val="0"/>
              </a:spcAft>
              <a:buClr>
                <a:srgbClr val="FFFFFF"/>
              </a:buClr>
              <a:buSzPts val="1100"/>
              <a:buNone/>
              <a:defRPr sz="1100">
                <a:solidFill>
                  <a:srgbClr val="FFFFFF"/>
                </a:solidFill>
              </a:defRPr>
            </a:lvl7pPr>
            <a:lvl8pPr lvl="7" rtl="0">
              <a:lnSpc>
                <a:spcPct val="100000"/>
              </a:lnSpc>
              <a:spcBef>
                <a:spcPts val="400"/>
              </a:spcBef>
              <a:spcAft>
                <a:spcPts val="0"/>
              </a:spcAft>
              <a:buClr>
                <a:srgbClr val="FFFFFF"/>
              </a:buClr>
              <a:buSzPts val="1100"/>
              <a:buNone/>
              <a:defRPr sz="1100">
                <a:solidFill>
                  <a:srgbClr val="FFFFFF"/>
                </a:solidFill>
              </a:defRPr>
            </a:lvl8pPr>
            <a:lvl9pPr lvl="8" rtl="0">
              <a:lnSpc>
                <a:spcPct val="100000"/>
              </a:lnSpc>
              <a:spcBef>
                <a:spcPts val="400"/>
              </a:spcBef>
              <a:spcAft>
                <a:spcPts val="0"/>
              </a:spcAft>
              <a:buClr>
                <a:srgbClr val="FFFFFF"/>
              </a:buClr>
              <a:buSzPts val="1100"/>
              <a:buNone/>
              <a:defRPr sz="1100">
                <a:solidFill>
                  <a:srgbClr val="FFFFFF"/>
                </a:solidFill>
              </a:defRPr>
            </a:lvl9pPr>
          </a:lstStyle>
          <a:p/>
        </p:txBody>
      </p:sp>
      <p:sp>
        <p:nvSpPr>
          <p:cNvPr id="39" name="Google Shape;39;p4"/>
          <p:cNvSpPr txBox="1"/>
          <p:nvPr>
            <p:ph idx="5" type="subTitle"/>
          </p:nvPr>
        </p:nvSpPr>
        <p:spPr>
          <a:xfrm>
            <a:off x="2404800" y="2599372"/>
            <a:ext cx="4434600" cy="281700"/>
          </a:xfrm>
          <a:prstGeom prst="rect">
            <a:avLst/>
          </a:prstGeom>
        </p:spPr>
        <p:txBody>
          <a:bodyPr anchorCtr="0" anchor="t" bIns="34275" lIns="68575" spcFirstLastPara="1" rIns="68575" wrap="square" tIns="34275"/>
          <a:lstStyle>
            <a:lvl1pPr lvl="0" rtl="0">
              <a:lnSpc>
                <a:spcPct val="100000"/>
              </a:lnSpc>
              <a:spcBef>
                <a:spcPts val="800"/>
              </a:spcBef>
              <a:spcAft>
                <a:spcPts val="0"/>
              </a:spcAft>
              <a:buClr>
                <a:srgbClr val="FFFFFF"/>
              </a:buClr>
              <a:buSzPts val="1100"/>
              <a:buNone/>
              <a:defRPr sz="1100">
                <a:solidFill>
                  <a:srgbClr val="FFFFFF"/>
                </a:solidFill>
              </a:defRPr>
            </a:lvl1pPr>
            <a:lvl2pPr lvl="1" rtl="0">
              <a:lnSpc>
                <a:spcPct val="100000"/>
              </a:lnSpc>
              <a:spcBef>
                <a:spcPts val="400"/>
              </a:spcBef>
              <a:spcAft>
                <a:spcPts val="0"/>
              </a:spcAft>
              <a:buClr>
                <a:srgbClr val="FFFFFF"/>
              </a:buClr>
              <a:buSzPts val="1100"/>
              <a:buNone/>
              <a:defRPr sz="1100">
                <a:solidFill>
                  <a:srgbClr val="FFFFFF"/>
                </a:solidFill>
              </a:defRPr>
            </a:lvl2pPr>
            <a:lvl3pPr lvl="2" rtl="0">
              <a:lnSpc>
                <a:spcPct val="100000"/>
              </a:lnSpc>
              <a:spcBef>
                <a:spcPts val="400"/>
              </a:spcBef>
              <a:spcAft>
                <a:spcPts val="0"/>
              </a:spcAft>
              <a:buClr>
                <a:srgbClr val="FFFFFF"/>
              </a:buClr>
              <a:buSzPts val="1100"/>
              <a:buNone/>
              <a:defRPr sz="1100">
                <a:solidFill>
                  <a:srgbClr val="FFFFFF"/>
                </a:solidFill>
              </a:defRPr>
            </a:lvl3pPr>
            <a:lvl4pPr lvl="3" rtl="0">
              <a:lnSpc>
                <a:spcPct val="100000"/>
              </a:lnSpc>
              <a:spcBef>
                <a:spcPts val="400"/>
              </a:spcBef>
              <a:spcAft>
                <a:spcPts val="0"/>
              </a:spcAft>
              <a:buClr>
                <a:srgbClr val="FFFFFF"/>
              </a:buClr>
              <a:buSzPts val="1100"/>
              <a:buNone/>
              <a:defRPr sz="1100">
                <a:solidFill>
                  <a:srgbClr val="FFFFFF"/>
                </a:solidFill>
              </a:defRPr>
            </a:lvl4pPr>
            <a:lvl5pPr lvl="4" rtl="0">
              <a:lnSpc>
                <a:spcPct val="100000"/>
              </a:lnSpc>
              <a:spcBef>
                <a:spcPts val="400"/>
              </a:spcBef>
              <a:spcAft>
                <a:spcPts val="0"/>
              </a:spcAft>
              <a:buClr>
                <a:srgbClr val="FFFFFF"/>
              </a:buClr>
              <a:buSzPts val="1100"/>
              <a:buNone/>
              <a:defRPr sz="1100">
                <a:solidFill>
                  <a:srgbClr val="FFFFFF"/>
                </a:solidFill>
              </a:defRPr>
            </a:lvl5pPr>
            <a:lvl6pPr lvl="5" rtl="0">
              <a:lnSpc>
                <a:spcPct val="100000"/>
              </a:lnSpc>
              <a:spcBef>
                <a:spcPts val="400"/>
              </a:spcBef>
              <a:spcAft>
                <a:spcPts val="0"/>
              </a:spcAft>
              <a:buClr>
                <a:srgbClr val="FFFFFF"/>
              </a:buClr>
              <a:buSzPts val="1100"/>
              <a:buNone/>
              <a:defRPr sz="1100">
                <a:solidFill>
                  <a:srgbClr val="FFFFFF"/>
                </a:solidFill>
              </a:defRPr>
            </a:lvl6pPr>
            <a:lvl7pPr lvl="6" rtl="0">
              <a:lnSpc>
                <a:spcPct val="100000"/>
              </a:lnSpc>
              <a:spcBef>
                <a:spcPts val="400"/>
              </a:spcBef>
              <a:spcAft>
                <a:spcPts val="0"/>
              </a:spcAft>
              <a:buClr>
                <a:srgbClr val="FFFFFF"/>
              </a:buClr>
              <a:buSzPts val="1100"/>
              <a:buNone/>
              <a:defRPr sz="1100">
                <a:solidFill>
                  <a:srgbClr val="FFFFFF"/>
                </a:solidFill>
              </a:defRPr>
            </a:lvl7pPr>
            <a:lvl8pPr lvl="7" rtl="0">
              <a:lnSpc>
                <a:spcPct val="100000"/>
              </a:lnSpc>
              <a:spcBef>
                <a:spcPts val="400"/>
              </a:spcBef>
              <a:spcAft>
                <a:spcPts val="0"/>
              </a:spcAft>
              <a:buClr>
                <a:srgbClr val="FFFFFF"/>
              </a:buClr>
              <a:buSzPts val="1100"/>
              <a:buNone/>
              <a:defRPr sz="1100">
                <a:solidFill>
                  <a:srgbClr val="FFFFFF"/>
                </a:solidFill>
              </a:defRPr>
            </a:lvl8pPr>
            <a:lvl9pPr lvl="8" rtl="0">
              <a:lnSpc>
                <a:spcPct val="100000"/>
              </a:lnSpc>
              <a:spcBef>
                <a:spcPts val="400"/>
              </a:spcBef>
              <a:spcAft>
                <a:spcPts val="0"/>
              </a:spcAft>
              <a:buClr>
                <a:srgbClr val="FFFFFF"/>
              </a:buClr>
              <a:buSzPts val="1100"/>
              <a:buNone/>
              <a:defRPr sz="1100">
                <a:solidFill>
                  <a:srgbClr val="FFFFFF"/>
                </a:solidFill>
              </a:defRPr>
            </a:lvl9pPr>
          </a:lstStyle>
          <a:p/>
        </p:txBody>
      </p:sp>
      <p:sp>
        <p:nvSpPr>
          <p:cNvPr id="40" name="Google Shape;40;p4"/>
          <p:cNvSpPr txBox="1"/>
          <p:nvPr>
            <p:ph idx="6" type="subTitle"/>
          </p:nvPr>
        </p:nvSpPr>
        <p:spPr>
          <a:xfrm>
            <a:off x="2404800" y="3310849"/>
            <a:ext cx="4434600" cy="281700"/>
          </a:xfrm>
          <a:prstGeom prst="rect">
            <a:avLst/>
          </a:prstGeom>
        </p:spPr>
        <p:txBody>
          <a:bodyPr anchorCtr="0" anchor="t" bIns="34275" lIns="68575" spcFirstLastPara="1" rIns="68575" wrap="square" tIns="34275"/>
          <a:lstStyle>
            <a:lvl1pPr lvl="0" rtl="0">
              <a:lnSpc>
                <a:spcPct val="100000"/>
              </a:lnSpc>
              <a:spcBef>
                <a:spcPts val="800"/>
              </a:spcBef>
              <a:spcAft>
                <a:spcPts val="0"/>
              </a:spcAft>
              <a:buClr>
                <a:srgbClr val="FFFFFF"/>
              </a:buClr>
              <a:buSzPts val="1100"/>
              <a:buNone/>
              <a:defRPr sz="1100">
                <a:solidFill>
                  <a:srgbClr val="FFFFFF"/>
                </a:solidFill>
              </a:defRPr>
            </a:lvl1pPr>
            <a:lvl2pPr lvl="1" rtl="0">
              <a:lnSpc>
                <a:spcPct val="100000"/>
              </a:lnSpc>
              <a:spcBef>
                <a:spcPts val="400"/>
              </a:spcBef>
              <a:spcAft>
                <a:spcPts val="0"/>
              </a:spcAft>
              <a:buClr>
                <a:srgbClr val="FFFFFF"/>
              </a:buClr>
              <a:buSzPts val="1100"/>
              <a:buNone/>
              <a:defRPr sz="1100">
                <a:solidFill>
                  <a:srgbClr val="FFFFFF"/>
                </a:solidFill>
              </a:defRPr>
            </a:lvl2pPr>
            <a:lvl3pPr lvl="2" rtl="0">
              <a:lnSpc>
                <a:spcPct val="100000"/>
              </a:lnSpc>
              <a:spcBef>
                <a:spcPts val="400"/>
              </a:spcBef>
              <a:spcAft>
                <a:spcPts val="0"/>
              </a:spcAft>
              <a:buClr>
                <a:srgbClr val="FFFFFF"/>
              </a:buClr>
              <a:buSzPts val="1100"/>
              <a:buNone/>
              <a:defRPr sz="1100">
                <a:solidFill>
                  <a:srgbClr val="FFFFFF"/>
                </a:solidFill>
              </a:defRPr>
            </a:lvl3pPr>
            <a:lvl4pPr lvl="3" rtl="0">
              <a:lnSpc>
                <a:spcPct val="100000"/>
              </a:lnSpc>
              <a:spcBef>
                <a:spcPts val="400"/>
              </a:spcBef>
              <a:spcAft>
                <a:spcPts val="0"/>
              </a:spcAft>
              <a:buClr>
                <a:srgbClr val="FFFFFF"/>
              </a:buClr>
              <a:buSzPts val="1100"/>
              <a:buNone/>
              <a:defRPr sz="1100">
                <a:solidFill>
                  <a:srgbClr val="FFFFFF"/>
                </a:solidFill>
              </a:defRPr>
            </a:lvl4pPr>
            <a:lvl5pPr lvl="4" rtl="0">
              <a:lnSpc>
                <a:spcPct val="100000"/>
              </a:lnSpc>
              <a:spcBef>
                <a:spcPts val="400"/>
              </a:spcBef>
              <a:spcAft>
                <a:spcPts val="0"/>
              </a:spcAft>
              <a:buClr>
                <a:srgbClr val="FFFFFF"/>
              </a:buClr>
              <a:buSzPts val="1100"/>
              <a:buNone/>
              <a:defRPr sz="1100">
                <a:solidFill>
                  <a:srgbClr val="FFFFFF"/>
                </a:solidFill>
              </a:defRPr>
            </a:lvl5pPr>
            <a:lvl6pPr lvl="5" rtl="0">
              <a:lnSpc>
                <a:spcPct val="100000"/>
              </a:lnSpc>
              <a:spcBef>
                <a:spcPts val="400"/>
              </a:spcBef>
              <a:spcAft>
                <a:spcPts val="0"/>
              </a:spcAft>
              <a:buClr>
                <a:srgbClr val="FFFFFF"/>
              </a:buClr>
              <a:buSzPts val="1100"/>
              <a:buNone/>
              <a:defRPr sz="1100">
                <a:solidFill>
                  <a:srgbClr val="FFFFFF"/>
                </a:solidFill>
              </a:defRPr>
            </a:lvl6pPr>
            <a:lvl7pPr lvl="6" rtl="0">
              <a:lnSpc>
                <a:spcPct val="100000"/>
              </a:lnSpc>
              <a:spcBef>
                <a:spcPts val="400"/>
              </a:spcBef>
              <a:spcAft>
                <a:spcPts val="0"/>
              </a:spcAft>
              <a:buClr>
                <a:srgbClr val="FFFFFF"/>
              </a:buClr>
              <a:buSzPts val="1100"/>
              <a:buNone/>
              <a:defRPr sz="1100">
                <a:solidFill>
                  <a:srgbClr val="FFFFFF"/>
                </a:solidFill>
              </a:defRPr>
            </a:lvl7pPr>
            <a:lvl8pPr lvl="7" rtl="0">
              <a:lnSpc>
                <a:spcPct val="100000"/>
              </a:lnSpc>
              <a:spcBef>
                <a:spcPts val="400"/>
              </a:spcBef>
              <a:spcAft>
                <a:spcPts val="0"/>
              </a:spcAft>
              <a:buClr>
                <a:srgbClr val="FFFFFF"/>
              </a:buClr>
              <a:buSzPts val="1100"/>
              <a:buNone/>
              <a:defRPr sz="1100">
                <a:solidFill>
                  <a:srgbClr val="FFFFFF"/>
                </a:solidFill>
              </a:defRPr>
            </a:lvl8pPr>
            <a:lvl9pPr lvl="8" rtl="0">
              <a:lnSpc>
                <a:spcPct val="100000"/>
              </a:lnSpc>
              <a:spcBef>
                <a:spcPts val="400"/>
              </a:spcBef>
              <a:spcAft>
                <a:spcPts val="0"/>
              </a:spcAft>
              <a:buClr>
                <a:srgbClr val="FFFFFF"/>
              </a:buClr>
              <a:buSzPts val="1100"/>
              <a:buNone/>
              <a:defRPr sz="1100">
                <a:solidFill>
                  <a:srgbClr val="FFFFFF"/>
                </a:solidFill>
              </a:defRPr>
            </a:lvl9pPr>
          </a:lstStyle>
          <a:p/>
        </p:txBody>
      </p:sp>
      <p:sp>
        <p:nvSpPr>
          <p:cNvPr id="41" name="Google Shape;41;p4"/>
          <p:cNvSpPr txBox="1"/>
          <p:nvPr>
            <p:ph type="ctrTitle"/>
          </p:nvPr>
        </p:nvSpPr>
        <p:spPr>
          <a:xfrm>
            <a:off x="6052873" y="2105374"/>
            <a:ext cx="2135700" cy="946200"/>
          </a:xfrm>
          <a:prstGeom prst="rect">
            <a:avLst/>
          </a:prstGeom>
        </p:spPr>
        <p:txBody>
          <a:bodyPr anchorCtr="0" anchor="ctr" bIns="34275" lIns="68575" spcFirstLastPara="1" rIns="68575" wrap="square" tIns="34275"/>
          <a:lstStyle>
            <a:lvl1pPr lvl="0" rtl="0" algn="r">
              <a:spcBef>
                <a:spcPts val="0"/>
              </a:spcBef>
              <a:spcAft>
                <a:spcPts val="0"/>
              </a:spcAft>
              <a:buClr>
                <a:srgbClr val="FFFFFF"/>
              </a:buClr>
              <a:buSzPts val="2400"/>
              <a:buNone/>
              <a:defRPr b="0" sz="24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sp>
        <p:nvSpPr>
          <p:cNvPr id="42" name="Google Shape;42;p4"/>
          <p:cNvSpPr txBox="1"/>
          <p:nvPr>
            <p:ph hasCustomPrompt="1" idx="7" type="title"/>
          </p:nvPr>
        </p:nvSpPr>
        <p:spPr>
          <a:xfrm>
            <a:off x="1109465" y="1624139"/>
            <a:ext cx="1230600" cy="454500"/>
          </a:xfrm>
          <a:prstGeom prst="rect">
            <a:avLst/>
          </a:prstGeom>
        </p:spPr>
        <p:txBody>
          <a:bodyPr anchorCtr="0" anchor="t" bIns="34275" lIns="68575" spcFirstLastPara="1" rIns="68575" wrap="square" tIns="34275"/>
          <a:lstStyle>
            <a:lvl1pPr lvl="0" rtl="0" algn="r">
              <a:spcBef>
                <a:spcPts val="0"/>
              </a:spcBef>
              <a:spcAft>
                <a:spcPts val="0"/>
              </a:spcAft>
              <a:buClr>
                <a:srgbClr val="FFFFFF"/>
              </a:buClr>
              <a:buSzPts val="1800"/>
              <a:buNone/>
              <a:defRPr b="0"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a:r>
              <a:t>xx%</a:t>
            </a:r>
          </a:p>
        </p:txBody>
      </p:sp>
      <p:sp>
        <p:nvSpPr>
          <p:cNvPr id="43" name="Google Shape;43;p4"/>
          <p:cNvSpPr txBox="1"/>
          <p:nvPr>
            <p:ph hasCustomPrompt="1" idx="8" type="title"/>
          </p:nvPr>
        </p:nvSpPr>
        <p:spPr>
          <a:xfrm>
            <a:off x="1109465" y="2340911"/>
            <a:ext cx="1230600" cy="454500"/>
          </a:xfrm>
          <a:prstGeom prst="rect">
            <a:avLst/>
          </a:prstGeom>
        </p:spPr>
        <p:txBody>
          <a:bodyPr anchorCtr="0" anchor="t" bIns="34275" lIns="68575" spcFirstLastPara="1" rIns="68575" wrap="square" tIns="34275"/>
          <a:lstStyle>
            <a:lvl1pPr lvl="0" rtl="0" algn="r">
              <a:spcBef>
                <a:spcPts val="0"/>
              </a:spcBef>
              <a:spcAft>
                <a:spcPts val="0"/>
              </a:spcAft>
              <a:buClr>
                <a:srgbClr val="FFFFFF"/>
              </a:buClr>
              <a:buSzPts val="1800"/>
              <a:buNone/>
              <a:defRPr b="0"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a:r>
              <a:t>xx%</a:t>
            </a:r>
          </a:p>
        </p:txBody>
      </p:sp>
      <p:sp>
        <p:nvSpPr>
          <p:cNvPr id="44" name="Google Shape;44;p4"/>
          <p:cNvSpPr txBox="1"/>
          <p:nvPr>
            <p:ph hasCustomPrompt="1" idx="9" type="title"/>
          </p:nvPr>
        </p:nvSpPr>
        <p:spPr>
          <a:xfrm>
            <a:off x="1109465" y="3061516"/>
            <a:ext cx="1230600" cy="454500"/>
          </a:xfrm>
          <a:prstGeom prst="rect">
            <a:avLst/>
          </a:prstGeom>
        </p:spPr>
        <p:txBody>
          <a:bodyPr anchorCtr="0" anchor="t" bIns="34275" lIns="68575" spcFirstLastPara="1" rIns="68575" wrap="square" tIns="34275"/>
          <a:lstStyle>
            <a:lvl1pPr lvl="0" rtl="0" algn="r">
              <a:spcBef>
                <a:spcPts val="0"/>
              </a:spcBef>
              <a:spcAft>
                <a:spcPts val="0"/>
              </a:spcAft>
              <a:buClr>
                <a:srgbClr val="FFFFFF"/>
              </a:buClr>
              <a:buSzPts val="1800"/>
              <a:buNone/>
              <a:defRPr b="0"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a:r>
              <a:t>xx%</a:t>
            </a:r>
          </a:p>
        </p:txBody>
      </p:sp>
      <p:sp>
        <p:nvSpPr>
          <p:cNvPr id="45" name="Google Shape;45;p4"/>
          <p:cNvSpPr txBox="1"/>
          <p:nvPr>
            <p:ph idx="13" type="subTitle"/>
          </p:nvPr>
        </p:nvSpPr>
        <p:spPr>
          <a:xfrm flipH="1">
            <a:off x="2406290" y="3580183"/>
            <a:ext cx="6451500" cy="561600"/>
          </a:xfrm>
          <a:prstGeom prst="rect">
            <a:avLst/>
          </a:prstGeom>
        </p:spPr>
        <p:txBody>
          <a:bodyPr anchorCtr="0" anchor="b" bIns="34275" lIns="68575" spcFirstLastPara="1" rIns="68575" wrap="square" tIns="34275"/>
          <a:lstStyle>
            <a:lvl1pPr lvl="0" rtl="0">
              <a:lnSpc>
                <a:spcPct val="100000"/>
              </a:lnSpc>
              <a:spcBef>
                <a:spcPts val="8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1pPr>
            <a:lvl2pPr lvl="1"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2pPr>
            <a:lvl3pPr lvl="2"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3pPr>
            <a:lvl4pPr lvl="3"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4pPr>
            <a:lvl5pPr lvl="4"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5pPr>
            <a:lvl6pPr lvl="5"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6pPr>
            <a:lvl7pPr lvl="6"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7pPr>
            <a:lvl8pPr lvl="7"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8pPr>
            <a:lvl9pPr lvl="8" rtl="0">
              <a:lnSpc>
                <a:spcPct val="100000"/>
              </a:lnSpc>
              <a:spcBef>
                <a:spcPts val="400"/>
              </a:spcBef>
              <a:spcAft>
                <a:spcPts val="0"/>
              </a:spcAft>
              <a:buClr>
                <a:srgbClr val="FFFFFF"/>
              </a:buClr>
              <a:buSzPts val="1800"/>
              <a:buFont typeface="Squada One"/>
              <a:buNone/>
              <a:defRPr sz="1800">
                <a:solidFill>
                  <a:srgbClr val="FFFFFF"/>
                </a:solidFill>
                <a:latin typeface="Squada One"/>
                <a:ea typeface="Squada One"/>
                <a:cs typeface="Squada One"/>
                <a:sym typeface="Squada One"/>
              </a:defRPr>
            </a:lvl9pPr>
          </a:lstStyle>
          <a:p/>
        </p:txBody>
      </p:sp>
      <p:sp>
        <p:nvSpPr>
          <p:cNvPr id="46" name="Google Shape;46;p4"/>
          <p:cNvSpPr txBox="1"/>
          <p:nvPr>
            <p:ph idx="14" type="subTitle"/>
          </p:nvPr>
        </p:nvSpPr>
        <p:spPr>
          <a:xfrm>
            <a:off x="2404800" y="4080849"/>
            <a:ext cx="4434600" cy="281700"/>
          </a:xfrm>
          <a:prstGeom prst="rect">
            <a:avLst/>
          </a:prstGeom>
        </p:spPr>
        <p:txBody>
          <a:bodyPr anchorCtr="0" anchor="t" bIns="34275" lIns="68575" spcFirstLastPara="1" rIns="68575" wrap="square" tIns="34275"/>
          <a:lstStyle>
            <a:lvl1pPr lvl="0" rtl="0">
              <a:lnSpc>
                <a:spcPct val="100000"/>
              </a:lnSpc>
              <a:spcBef>
                <a:spcPts val="800"/>
              </a:spcBef>
              <a:spcAft>
                <a:spcPts val="0"/>
              </a:spcAft>
              <a:buClr>
                <a:srgbClr val="FFFFFF"/>
              </a:buClr>
              <a:buSzPts val="1100"/>
              <a:buNone/>
              <a:defRPr sz="1100">
                <a:solidFill>
                  <a:srgbClr val="FFFFFF"/>
                </a:solidFill>
              </a:defRPr>
            </a:lvl1pPr>
            <a:lvl2pPr lvl="1" rtl="0">
              <a:lnSpc>
                <a:spcPct val="100000"/>
              </a:lnSpc>
              <a:spcBef>
                <a:spcPts val="400"/>
              </a:spcBef>
              <a:spcAft>
                <a:spcPts val="0"/>
              </a:spcAft>
              <a:buClr>
                <a:srgbClr val="FFFFFF"/>
              </a:buClr>
              <a:buSzPts val="1100"/>
              <a:buNone/>
              <a:defRPr sz="1100">
                <a:solidFill>
                  <a:srgbClr val="FFFFFF"/>
                </a:solidFill>
              </a:defRPr>
            </a:lvl2pPr>
            <a:lvl3pPr lvl="2" rtl="0">
              <a:lnSpc>
                <a:spcPct val="100000"/>
              </a:lnSpc>
              <a:spcBef>
                <a:spcPts val="400"/>
              </a:spcBef>
              <a:spcAft>
                <a:spcPts val="0"/>
              </a:spcAft>
              <a:buClr>
                <a:srgbClr val="FFFFFF"/>
              </a:buClr>
              <a:buSzPts val="1100"/>
              <a:buNone/>
              <a:defRPr sz="1100">
                <a:solidFill>
                  <a:srgbClr val="FFFFFF"/>
                </a:solidFill>
              </a:defRPr>
            </a:lvl3pPr>
            <a:lvl4pPr lvl="3" rtl="0">
              <a:lnSpc>
                <a:spcPct val="100000"/>
              </a:lnSpc>
              <a:spcBef>
                <a:spcPts val="400"/>
              </a:spcBef>
              <a:spcAft>
                <a:spcPts val="0"/>
              </a:spcAft>
              <a:buClr>
                <a:srgbClr val="FFFFFF"/>
              </a:buClr>
              <a:buSzPts val="1100"/>
              <a:buNone/>
              <a:defRPr sz="1100">
                <a:solidFill>
                  <a:srgbClr val="FFFFFF"/>
                </a:solidFill>
              </a:defRPr>
            </a:lvl4pPr>
            <a:lvl5pPr lvl="4" rtl="0">
              <a:lnSpc>
                <a:spcPct val="100000"/>
              </a:lnSpc>
              <a:spcBef>
                <a:spcPts val="400"/>
              </a:spcBef>
              <a:spcAft>
                <a:spcPts val="0"/>
              </a:spcAft>
              <a:buClr>
                <a:srgbClr val="FFFFFF"/>
              </a:buClr>
              <a:buSzPts val="1100"/>
              <a:buNone/>
              <a:defRPr sz="1100">
                <a:solidFill>
                  <a:srgbClr val="FFFFFF"/>
                </a:solidFill>
              </a:defRPr>
            </a:lvl5pPr>
            <a:lvl6pPr lvl="5" rtl="0">
              <a:lnSpc>
                <a:spcPct val="100000"/>
              </a:lnSpc>
              <a:spcBef>
                <a:spcPts val="400"/>
              </a:spcBef>
              <a:spcAft>
                <a:spcPts val="0"/>
              </a:spcAft>
              <a:buClr>
                <a:srgbClr val="FFFFFF"/>
              </a:buClr>
              <a:buSzPts val="1100"/>
              <a:buNone/>
              <a:defRPr sz="1100">
                <a:solidFill>
                  <a:srgbClr val="FFFFFF"/>
                </a:solidFill>
              </a:defRPr>
            </a:lvl6pPr>
            <a:lvl7pPr lvl="6" rtl="0">
              <a:lnSpc>
                <a:spcPct val="100000"/>
              </a:lnSpc>
              <a:spcBef>
                <a:spcPts val="400"/>
              </a:spcBef>
              <a:spcAft>
                <a:spcPts val="0"/>
              </a:spcAft>
              <a:buClr>
                <a:srgbClr val="FFFFFF"/>
              </a:buClr>
              <a:buSzPts val="1100"/>
              <a:buNone/>
              <a:defRPr sz="1100">
                <a:solidFill>
                  <a:srgbClr val="FFFFFF"/>
                </a:solidFill>
              </a:defRPr>
            </a:lvl7pPr>
            <a:lvl8pPr lvl="7" rtl="0">
              <a:lnSpc>
                <a:spcPct val="100000"/>
              </a:lnSpc>
              <a:spcBef>
                <a:spcPts val="400"/>
              </a:spcBef>
              <a:spcAft>
                <a:spcPts val="0"/>
              </a:spcAft>
              <a:buClr>
                <a:srgbClr val="FFFFFF"/>
              </a:buClr>
              <a:buSzPts val="1100"/>
              <a:buNone/>
              <a:defRPr sz="1100">
                <a:solidFill>
                  <a:srgbClr val="FFFFFF"/>
                </a:solidFill>
              </a:defRPr>
            </a:lvl8pPr>
            <a:lvl9pPr lvl="8" rtl="0">
              <a:lnSpc>
                <a:spcPct val="100000"/>
              </a:lnSpc>
              <a:spcBef>
                <a:spcPts val="400"/>
              </a:spcBef>
              <a:spcAft>
                <a:spcPts val="0"/>
              </a:spcAft>
              <a:buClr>
                <a:srgbClr val="FFFFFF"/>
              </a:buClr>
              <a:buSzPts val="1100"/>
              <a:buNone/>
              <a:defRPr sz="1100">
                <a:solidFill>
                  <a:srgbClr val="FFFFFF"/>
                </a:solidFill>
              </a:defRPr>
            </a:lvl9pPr>
          </a:lstStyle>
          <a:p/>
        </p:txBody>
      </p:sp>
      <p:sp>
        <p:nvSpPr>
          <p:cNvPr id="47" name="Google Shape;47;p4"/>
          <p:cNvSpPr txBox="1"/>
          <p:nvPr>
            <p:ph hasCustomPrompt="1" idx="15" type="title"/>
          </p:nvPr>
        </p:nvSpPr>
        <p:spPr>
          <a:xfrm>
            <a:off x="1109465" y="3831516"/>
            <a:ext cx="1230600" cy="454500"/>
          </a:xfrm>
          <a:prstGeom prst="rect">
            <a:avLst/>
          </a:prstGeom>
        </p:spPr>
        <p:txBody>
          <a:bodyPr anchorCtr="0" anchor="t" bIns="34275" lIns="68575" spcFirstLastPara="1" rIns="68575" wrap="square" tIns="34275"/>
          <a:lstStyle>
            <a:lvl1pPr lvl="0" rtl="0" algn="r">
              <a:spcBef>
                <a:spcPts val="0"/>
              </a:spcBef>
              <a:spcAft>
                <a:spcPts val="0"/>
              </a:spcAft>
              <a:buClr>
                <a:srgbClr val="FFFFFF"/>
              </a:buClr>
              <a:buSzPts val="1800"/>
              <a:buNone/>
              <a:defRPr b="0"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a:r>
              <a:t>xx%</a:t>
            </a:r>
          </a:p>
        </p:txBody>
      </p:sp>
      <p:sp>
        <p:nvSpPr>
          <p:cNvPr id="48" name="Google Shape;48;p4"/>
          <p:cNvSpPr/>
          <p:nvPr/>
        </p:nvSpPr>
        <p:spPr>
          <a:xfrm>
            <a:off x="8554105" y="1019672"/>
            <a:ext cx="89" cy="89"/>
          </a:xfrm>
          <a:custGeom>
            <a:rect b="b" l="l" r="r" t="t"/>
            <a:pathLst>
              <a:path extrusionOk="0" h="1" w="1">
                <a:moveTo>
                  <a:pt x="1" y="0"/>
                </a:moveTo>
                <a:close/>
              </a:path>
            </a:pathLst>
          </a:custGeom>
          <a:gradFill>
            <a:gsLst>
              <a:gs pos="0">
                <a:srgbClr val="C2008B"/>
              </a:gs>
              <a:gs pos="100000">
                <a:srgbClr val="50009C"/>
              </a:gs>
            </a:gsLst>
            <a:lin ang="132009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4484504" y="0"/>
            <a:ext cx="4659494" cy="1452739"/>
          </a:xfrm>
          <a:custGeom>
            <a:rect b="b" l="l" r="r" t="t"/>
            <a:pathLst>
              <a:path extrusionOk="0" h="5931" w="19023">
                <a:moveTo>
                  <a:pt x="609" y="0"/>
                </a:moveTo>
                <a:cubicBezTo>
                  <a:pt x="566" y="75"/>
                  <a:pt x="513" y="150"/>
                  <a:pt x="449" y="225"/>
                </a:cubicBezTo>
                <a:cubicBezTo>
                  <a:pt x="299" y="417"/>
                  <a:pt x="150" y="577"/>
                  <a:pt x="0" y="716"/>
                </a:cubicBezTo>
                <a:cubicBezTo>
                  <a:pt x="630" y="1014"/>
                  <a:pt x="1382" y="1231"/>
                  <a:pt x="2235" y="1231"/>
                </a:cubicBezTo>
                <a:cubicBezTo>
                  <a:pt x="2452" y="1231"/>
                  <a:pt x="2676" y="1217"/>
                  <a:pt x="2906" y="1186"/>
                </a:cubicBezTo>
                <a:cubicBezTo>
                  <a:pt x="5036" y="928"/>
                  <a:pt x="6812" y="217"/>
                  <a:pt x="8042" y="217"/>
                </a:cubicBezTo>
                <a:cubicBezTo>
                  <a:pt x="8699" y="217"/>
                  <a:pt x="9200" y="420"/>
                  <a:pt x="9517" y="1004"/>
                </a:cubicBezTo>
                <a:cubicBezTo>
                  <a:pt x="10425" y="2670"/>
                  <a:pt x="8940" y="5789"/>
                  <a:pt x="10563" y="5928"/>
                </a:cubicBezTo>
                <a:cubicBezTo>
                  <a:pt x="10578" y="5930"/>
                  <a:pt x="10592" y="5930"/>
                  <a:pt x="10606" y="5930"/>
                </a:cubicBezTo>
                <a:cubicBezTo>
                  <a:pt x="11541" y="5930"/>
                  <a:pt x="12090" y="3555"/>
                  <a:pt x="12732" y="1998"/>
                </a:cubicBezTo>
                <a:cubicBezTo>
                  <a:pt x="13041" y="1224"/>
                  <a:pt x="13518" y="720"/>
                  <a:pt x="13946" y="720"/>
                </a:cubicBezTo>
                <a:cubicBezTo>
                  <a:pt x="14138" y="720"/>
                  <a:pt x="14320" y="822"/>
                  <a:pt x="14472" y="1047"/>
                </a:cubicBezTo>
                <a:cubicBezTo>
                  <a:pt x="15103" y="1987"/>
                  <a:pt x="14014" y="4102"/>
                  <a:pt x="15253" y="4882"/>
                </a:cubicBezTo>
                <a:cubicBezTo>
                  <a:pt x="15564" y="5077"/>
                  <a:pt x="15837" y="5146"/>
                  <a:pt x="16097" y="5146"/>
                </a:cubicBezTo>
                <a:cubicBezTo>
                  <a:pt x="16701" y="5146"/>
                  <a:pt x="17230" y="4776"/>
                  <a:pt x="17987" y="4776"/>
                </a:cubicBezTo>
                <a:cubicBezTo>
                  <a:pt x="18202" y="4776"/>
                  <a:pt x="18434" y="4806"/>
                  <a:pt x="18692" y="4882"/>
                </a:cubicBezTo>
                <a:cubicBezTo>
                  <a:pt x="18830" y="4924"/>
                  <a:pt x="18927" y="4977"/>
                  <a:pt x="19022" y="5042"/>
                </a:cubicBezTo>
                <a:lnTo>
                  <a:pt x="19022" y="0"/>
                </a:lnTo>
                <a:close/>
              </a:path>
            </a:pathLst>
          </a:custGeom>
          <a:gradFill>
            <a:gsLst>
              <a:gs pos="0">
                <a:srgbClr val="0C2E3A"/>
              </a:gs>
              <a:gs pos="100000">
                <a:srgbClr val="110F16"/>
              </a:gs>
            </a:gsLst>
            <a:path path="circle">
              <a:fillToRect b="50%" l="50%" r="50%" t="50%"/>
            </a:path>
            <a:tileRect/>
          </a:gradFill>
          <a:ln>
            <a:noFill/>
          </a:ln>
          <a:effectLst>
            <a:outerShdw blurRad="114300" rotWithShape="0" algn="bl" dir="7560000" dist="47625">
              <a:srgbClr val="000000">
                <a:alpha val="5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0" y="0"/>
            <a:ext cx="4733407" cy="1794523"/>
          </a:xfrm>
          <a:custGeom>
            <a:rect b="b" l="l" r="r" t="t"/>
            <a:pathLst>
              <a:path extrusionOk="0" h="5661" w="14932">
                <a:moveTo>
                  <a:pt x="10232" y="0"/>
                </a:moveTo>
                <a:lnTo>
                  <a:pt x="10168" y="97"/>
                </a:lnTo>
                <a:cubicBezTo>
                  <a:pt x="9611" y="647"/>
                  <a:pt x="9059" y="826"/>
                  <a:pt x="8530" y="826"/>
                </a:cubicBezTo>
                <a:cubicBezTo>
                  <a:pt x="7549" y="826"/>
                  <a:pt x="6648" y="213"/>
                  <a:pt x="5941" y="213"/>
                </a:cubicBezTo>
                <a:cubicBezTo>
                  <a:pt x="5712" y="213"/>
                  <a:pt x="5503" y="278"/>
                  <a:pt x="5319" y="449"/>
                </a:cubicBezTo>
                <a:cubicBezTo>
                  <a:pt x="4529" y="1196"/>
                  <a:pt x="5939" y="3557"/>
                  <a:pt x="4967" y="3963"/>
                </a:cubicBezTo>
                <a:cubicBezTo>
                  <a:pt x="4897" y="3992"/>
                  <a:pt x="4828" y="4005"/>
                  <a:pt x="4759" y="4005"/>
                </a:cubicBezTo>
                <a:cubicBezTo>
                  <a:pt x="3902" y="4005"/>
                  <a:pt x="3144" y="1939"/>
                  <a:pt x="1350" y="1939"/>
                </a:cubicBezTo>
                <a:cubicBezTo>
                  <a:pt x="1197" y="1939"/>
                  <a:pt x="1035" y="1954"/>
                  <a:pt x="866" y="1987"/>
                </a:cubicBezTo>
                <a:cubicBezTo>
                  <a:pt x="588" y="2041"/>
                  <a:pt x="299" y="2158"/>
                  <a:pt x="0" y="2307"/>
                </a:cubicBezTo>
                <a:lnTo>
                  <a:pt x="0" y="3781"/>
                </a:lnTo>
                <a:cubicBezTo>
                  <a:pt x="1324" y="4420"/>
                  <a:pt x="4045" y="5660"/>
                  <a:pt x="5454" y="5660"/>
                </a:cubicBezTo>
                <a:cubicBezTo>
                  <a:pt x="5693" y="5660"/>
                  <a:pt x="5895" y="5625"/>
                  <a:pt x="6045" y="5544"/>
                </a:cubicBezTo>
                <a:cubicBezTo>
                  <a:pt x="7391" y="4818"/>
                  <a:pt x="5597" y="1773"/>
                  <a:pt x="6772" y="1709"/>
                </a:cubicBezTo>
                <a:cubicBezTo>
                  <a:pt x="6787" y="1708"/>
                  <a:pt x="6803" y="1708"/>
                  <a:pt x="6818" y="1708"/>
                </a:cubicBezTo>
                <a:cubicBezTo>
                  <a:pt x="7886" y="1708"/>
                  <a:pt x="8769" y="3344"/>
                  <a:pt x="9571" y="3344"/>
                </a:cubicBezTo>
                <a:cubicBezTo>
                  <a:pt x="9635" y="3344"/>
                  <a:pt x="9699" y="3334"/>
                  <a:pt x="9762" y="3311"/>
                </a:cubicBezTo>
                <a:cubicBezTo>
                  <a:pt x="10638" y="3002"/>
                  <a:pt x="9613" y="930"/>
                  <a:pt x="10393" y="780"/>
                </a:cubicBezTo>
                <a:cubicBezTo>
                  <a:pt x="10419" y="775"/>
                  <a:pt x="10447" y="773"/>
                  <a:pt x="10475" y="773"/>
                </a:cubicBezTo>
                <a:cubicBezTo>
                  <a:pt x="10969" y="773"/>
                  <a:pt x="11706" y="1502"/>
                  <a:pt x="12665" y="1502"/>
                </a:cubicBezTo>
                <a:cubicBezTo>
                  <a:pt x="13278" y="1502"/>
                  <a:pt x="13983" y="1203"/>
                  <a:pt x="14772" y="225"/>
                </a:cubicBezTo>
                <a:cubicBezTo>
                  <a:pt x="14836" y="150"/>
                  <a:pt x="14889" y="75"/>
                  <a:pt x="14932"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7560000" dist="47625">
              <a:srgbClr val="000000">
                <a:alpha val="5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2430680" y="3561676"/>
            <a:ext cx="6232008" cy="1581823"/>
          </a:xfrm>
          <a:custGeom>
            <a:rect b="b" l="l" r="r" t="t"/>
            <a:pathLst>
              <a:path extrusionOk="0" h="6458" w="25443">
                <a:moveTo>
                  <a:pt x="19506" y="0"/>
                </a:moveTo>
                <a:cubicBezTo>
                  <a:pt x="18504" y="0"/>
                  <a:pt x="17580" y="416"/>
                  <a:pt x="16940" y="1662"/>
                </a:cubicBezTo>
                <a:cubicBezTo>
                  <a:pt x="15960" y="3553"/>
                  <a:pt x="15173" y="4058"/>
                  <a:pt x="14466" y="4058"/>
                </a:cubicBezTo>
                <a:cubicBezTo>
                  <a:pt x="13971" y="4058"/>
                  <a:pt x="13517" y="3810"/>
                  <a:pt x="13064" y="3617"/>
                </a:cubicBezTo>
                <a:cubicBezTo>
                  <a:pt x="12284" y="3284"/>
                  <a:pt x="9880" y="1600"/>
                  <a:pt x="7770" y="1600"/>
                </a:cubicBezTo>
                <a:cubicBezTo>
                  <a:pt x="6901" y="1600"/>
                  <a:pt x="6083" y="1885"/>
                  <a:pt x="5448" y="2666"/>
                </a:cubicBezTo>
                <a:cubicBezTo>
                  <a:pt x="3646" y="4903"/>
                  <a:pt x="3718" y="5547"/>
                  <a:pt x="3297" y="5547"/>
                </a:cubicBezTo>
                <a:cubicBezTo>
                  <a:pt x="3211" y="5547"/>
                  <a:pt x="3106" y="5520"/>
                  <a:pt x="2960" y="5475"/>
                </a:cubicBezTo>
                <a:cubicBezTo>
                  <a:pt x="2529" y="5337"/>
                  <a:pt x="1913" y="5064"/>
                  <a:pt x="1348" y="5064"/>
                </a:cubicBezTo>
                <a:cubicBezTo>
                  <a:pt x="778" y="5064"/>
                  <a:pt x="258" y="5342"/>
                  <a:pt x="33" y="6319"/>
                </a:cubicBezTo>
                <a:cubicBezTo>
                  <a:pt x="12" y="6372"/>
                  <a:pt x="12" y="6415"/>
                  <a:pt x="1" y="6458"/>
                </a:cubicBezTo>
                <a:lnTo>
                  <a:pt x="6665" y="6458"/>
                </a:lnTo>
                <a:cubicBezTo>
                  <a:pt x="7497" y="5643"/>
                  <a:pt x="9143" y="4331"/>
                  <a:pt x="11189" y="4331"/>
                </a:cubicBezTo>
                <a:cubicBezTo>
                  <a:pt x="11666" y="4331"/>
                  <a:pt x="12164" y="4402"/>
                  <a:pt x="12679" y="4568"/>
                </a:cubicBezTo>
                <a:cubicBezTo>
                  <a:pt x="14653" y="5199"/>
                  <a:pt x="16000" y="5536"/>
                  <a:pt x="16876" y="5536"/>
                </a:cubicBezTo>
                <a:cubicBezTo>
                  <a:pt x="17644" y="5536"/>
                  <a:pt x="18051" y="5276"/>
                  <a:pt x="18201" y="4727"/>
                </a:cubicBezTo>
                <a:cubicBezTo>
                  <a:pt x="18505" y="3564"/>
                  <a:pt x="18438" y="1329"/>
                  <a:pt x="20084" y="1329"/>
                </a:cubicBezTo>
                <a:cubicBezTo>
                  <a:pt x="20114" y="1329"/>
                  <a:pt x="20145" y="1329"/>
                  <a:pt x="20177" y="1331"/>
                </a:cubicBezTo>
                <a:cubicBezTo>
                  <a:pt x="21738" y="1399"/>
                  <a:pt x="22985" y="2883"/>
                  <a:pt x="24430" y="2883"/>
                </a:cubicBezTo>
                <a:cubicBezTo>
                  <a:pt x="24587" y="2883"/>
                  <a:pt x="24746" y="2865"/>
                  <a:pt x="24908" y="2826"/>
                </a:cubicBezTo>
                <a:cubicBezTo>
                  <a:pt x="25357" y="2719"/>
                  <a:pt x="25442" y="2228"/>
                  <a:pt x="25432" y="1545"/>
                </a:cubicBezTo>
                <a:lnTo>
                  <a:pt x="25432" y="1545"/>
                </a:lnTo>
                <a:cubicBezTo>
                  <a:pt x="25281" y="1615"/>
                  <a:pt x="25103" y="1657"/>
                  <a:pt x="24892" y="1657"/>
                </a:cubicBezTo>
                <a:cubicBezTo>
                  <a:pt x="24655" y="1657"/>
                  <a:pt x="24376" y="1605"/>
                  <a:pt x="24043" y="1480"/>
                </a:cubicBezTo>
                <a:cubicBezTo>
                  <a:pt x="22883" y="1048"/>
                  <a:pt x="21096" y="0"/>
                  <a:pt x="19506"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7560000" dist="47625">
              <a:srgbClr val="000000">
                <a:alpha val="5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0" y="0"/>
            <a:ext cx="3243835" cy="1269575"/>
          </a:xfrm>
          <a:custGeom>
            <a:rect b="b" l="l" r="r" t="t"/>
            <a:pathLst>
              <a:path extrusionOk="0" h="4005" w="10233">
                <a:moveTo>
                  <a:pt x="0" y="0"/>
                </a:moveTo>
                <a:lnTo>
                  <a:pt x="0" y="2307"/>
                </a:lnTo>
                <a:cubicBezTo>
                  <a:pt x="299" y="2158"/>
                  <a:pt x="588" y="2041"/>
                  <a:pt x="866" y="1987"/>
                </a:cubicBezTo>
                <a:cubicBezTo>
                  <a:pt x="1035" y="1954"/>
                  <a:pt x="1197" y="1939"/>
                  <a:pt x="1350" y="1939"/>
                </a:cubicBezTo>
                <a:cubicBezTo>
                  <a:pt x="3144" y="1939"/>
                  <a:pt x="3902" y="4005"/>
                  <a:pt x="4759" y="4005"/>
                </a:cubicBezTo>
                <a:cubicBezTo>
                  <a:pt x="4828" y="4005"/>
                  <a:pt x="4897" y="3992"/>
                  <a:pt x="4967" y="3963"/>
                </a:cubicBezTo>
                <a:cubicBezTo>
                  <a:pt x="5939" y="3557"/>
                  <a:pt x="4529" y="1196"/>
                  <a:pt x="5319" y="449"/>
                </a:cubicBezTo>
                <a:cubicBezTo>
                  <a:pt x="5503" y="278"/>
                  <a:pt x="5712" y="213"/>
                  <a:pt x="5941" y="213"/>
                </a:cubicBezTo>
                <a:cubicBezTo>
                  <a:pt x="6648" y="213"/>
                  <a:pt x="7549" y="826"/>
                  <a:pt x="8530" y="826"/>
                </a:cubicBezTo>
                <a:cubicBezTo>
                  <a:pt x="9059" y="826"/>
                  <a:pt x="9611" y="647"/>
                  <a:pt x="10168" y="97"/>
                </a:cubicBezTo>
                <a:lnTo>
                  <a:pt x="10232" y="0"/>
                </a:lnTo>
                <a:close/>
              </a:path>
            </a:pathLst>
          </a:custGeom>
          <a:gradFill>
            <a:gsLst>
              <a:gs pos="0">
                <a:srgbClr val="0C2E3A"/>
              </a:gs>
              <a:gs pos="100000">
                <a:srgbClr val="110F16"/>
              </a:gs>
            </a:gsLst>
            <a:path path="circle">
              <a:fillToRect b="50%" l="50%" r="50%" t="50%"/>
            </a:path>
            <a:tileRect/>
          </a:gradFill>
          <a:ln>
            <a:noFill/>
          </a:ln>
          <a:effectLst>
            <a:outerShdw blurRad="14287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4063207" y="2603225"/>
            <a:ext cx="5080790" cy="2540273"/>
          </a:xfrm>
          <a:custGeom>
            <a:rect b="b" l="l" r="r" t="t"/>
            <a:pathLst>
              <a:path extrusionOk="0" h="10371" w="20743">
                <a:moveTo>
                  <a:pt x="20742" y="0"/>
                </a:moveTo>
                <a:cubicBezTo>
                  <a:pt x="16951" y="1207"/>
                  <a:pt x="19814" y="6366"/>
                  <a:pt x="18243" y="6739"/>
                </a:cubicBezTo>
                <a:cubicBezTo>
                  <a:pt x="18081" y="6778"/>
                  <a:pt x="17922" y="6796"/>
                  <a:pt x="17765" y="6796"/>
                </a:cubicBezTo>
                <a:cubicBezTo>
                  <a:pt x="16320" y="6796"/>
                  <a:pt x="15073" y="5312"/>
                  <a:pt x="13512" y="5244"/>
                </a:cubicBezTo>
                <a:cubicBezTo>
                  <a:pt x="13480" y="5242"/>
                  <a:pt x="13449" y="5242"/>
                  <a:pt x="13419" y="5242"/>
                </a:cubicBezTo>
                <a:cubicBezTo>
                  <a:pt x="11773" y="5242"/>
                  <a:pt x="11840" y="7477"/>
                  <a:pt x="11536" y="8640"/>
                </a:cubicBezTo>
                <a:cubicBezTo>
                  <a:pt x="11386" y="9189"/>
                  <a:pt x="10979" y="9449"/>
                  <a:pt x="10211" y="9449"/>
                </a:cubicBezTo>
                <a:cubicBezTo>
                  <a:pt x="9335" y="9449"/>
                  <a:pt x="7988" y="9112"/>
                  <a:pt x="6014" y="8481"/>
                </a:cubicBezTo>
                <a:cubicBezTo>
                  <a:pt x="5499" y="8315"/>
                  <a:pt x="5001" y="8244"/>
                  <a:pt x="4524" y="8244"/>
                </a:cubicBezTo>
                <a:cubicBezTo>
                  <a:pt x="2478" y="8244"/>
                  <a:pt x="832" y="9556"/>
                  <a:pt x="0" y="10371"/>
                </a:cubicBezTo>
                <a:lnTo>
                  <a:pt x="20742" y="10371"/>
                </a:lnTo>
                <a:lnTo>
                  <a:pt x="20742" y="0"/>
                </a:lnTo>
                <a:close/>
              </a:path>
            </a:pathLst>
          </a:custGeom>
          <a:gradFill>
            <a:gsLst>
              <a:gs pos="0">
                <a:srgbClr val="0C2E3A"/>
              </a:gs>
              <a:gs pos="100000">
                <a:srgbClr val="110F16"/>
              </a:gs>
            </a:gsLst>
            <a:path path="circle">
              <a:fillToRect b="50%" l="50%" r="50%" t="50%"/>
            </a:path>
            <a:tileRect/>
          </a:gradFill>
          <a:ln>
            <a:noFill/>
          </a:ln>
          <a:effectLst>
            <a:outerShdw blurRad="114300" rotWithShape="0" algn="bl" dir="7560000" dist="47625">
              <a:srgbClr val="000000">
                <a:alpha val="5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1_Título y objetos">
    <p:bg>
      <p:bgPr>
        <a:gradFill>
          <a:gsLst>
            <a:gs pos="0">
              <a:srgbClr val="0C2E3A"/>
            </a:gs>
            <a:gs pos="100000">
              <a:srgbClr val="110F16"/>
            </a:gs>
          </a:gsLst>
          <a:path path="circle">
            <a:fillToRect b="50%" l="50%" r="50%" t="50%"/>
          </a:path>
          <a:tileRect/>
        </a:gradFill>
      </p:bgPr>
    </p:bg>
    <p:spTree>
      <p:nvGrpSpPr>
        <p:cNvPr id="54" name="Shape 54"/>
        <p:cNvGrpSpPr/>
        <p:nvPr/>
      </p:nvGrpSpPr>
      <p:grpSpPr>
        <a:xfrm>
          <a:off x="0" y="0"/>
          <a:ext cx="0" cy="0"/>
          <a:chOff x="0" y="0"/>
          <a:chExt cx="0" cy="0"/>
        </a:xfrm>
      </p:grpSpPr>
      <p:sp>
        <p:nvSpPr>
          <p:cNvPr id="55" name="Google Shape;55;p5"/>
          <p:cNvSpPr txBox="1"/>
          <p:nvPr>
            <p:ph idx="1" type="subTitle"/>
          </p:nvPr>
        </p:nvSpPr>
        <p:spPr>
          <a:xfrm flipH="1">
            <a:off x="1822094" y="2958919"/>
            <a:ext cx="5501100" cy="233700"/>
          </a:xfrm>
          <a:prstGeom prst="rect">
            <a:avLst/>
          </a:prstGeom>
        </p:spPr>
        <p:txBody>
          <a:bodyPr anchorCtr="0" anchor="t" bIns="34275" lIns="68575" spcFirstLastPara="1" rIns="68575" wrap="square" tIns="34275"/>
          <a:lstStyle>
            <a:lvl1pPr lvl="0" rtl="0">
              <a:lnSpc>
                <a:spcPct val="100000"/>
              </a:lnSpc>
              <a:spcBef>
                <a:spcPts val="800"/>
              </a:spcBef>
              <a:spcAft>
                <a:spcPts val="0"/>
              </a:spcAft>
              <a:buClr>
                <a:srgbClr val="FFFFFF"/>
              </a:buClr>
              <a:buSzPts val="1200"/>
              <a:buFont typeface="Squada One"/>
              <a:buNone/>
              <a:defRPr sz="1200">
                <a:solidFill>
                  <a:srgbClr val="FFFFFF"/>
                </a:solidFill>
                <a:latin typeface="Squada One"/>
                <a:ea typeface="Squada One"/>
                <a:cs typeface="Squada One"/>
                <a:sym typeface="Squada One"/>
              </a:defRPr>
            </a:lvl1pPr>
            <a:lvl2pPr lvl="1"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2pPr>
            <a:lvl3pPr lvl="2"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3pPr>
            <a:lvl4pPr lvl="3"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4pPr>
            <a:lvl5pPr lvl="4"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5pPr>
            <a:lvl6pPr lvl="5"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6pPr>
            <a:lvl7pPr lvl="6"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7pPr>
            <a:lvl8pPr lvl="7"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8pPr>
            <a:lvl9pPr lvl="8" rtl="0">
              <a:lnSpc>
                <a:spcPct val="100000"/>
              </a:lnSpc>
              <a:spcBef>
                <a:spcPts val="400"/>
              </a:spcBef>
              <a:spcAft>
                <a:spcPts val="0"/>
              </a:spcAft>
              <a:buClr>
                <a:srgbClr val="FFFFFF"/>
              </a:buClr>
              <a:buSzPts val="1200"/>
              <a:buFont typeface="Nunito Sans ExtraBold"/>
              <a:buNone/>
              <a:defRPr sz="1200">
                <a:solidFill>
                  <a:srgbClr val="FFFFFF"/>
                </a:solidFill>
                <a:latin typeface="Nunito Sans ExtraBold"/>
                <a:ea typeface="Nunito Sans ExtraBold"/>
                <a:cs typeface="Nunito Sans ExtraBold"/>
                <a:sym typeface="Nunito Sans ExtraBold"/>
              </a:defRPr>
            </a:lvl9pPr>
          </a:lstStyle>
          <a:p/>
        </p:txBody>
      </p:sp>
      <p:sp>
        <p:nvSpPr>
          <p:cNvPr id="56" name="Google Shape;56;p5"/>
          <p:cNvSpPr txBox="1"/>
          <p:nvPr>
            <p:ph idx="2" type="subTitle"/>
          </p:nvPr>
        </p:nvSpPr>
        <p:spPr>
          <a:xfrm>
            <a:off x="1820800" y="2848425"/>
            <a:ext cx="4110900" cy="233700"/>
          </a:xfrm>
          <a:prstGeom prst="rect">
            <a:avLst/>
          </a:prstGeom>
        </p:spPr>
        <p:txBody>
          <a:bodyPr anchorCtr="0" anchor="b" bIns="34275" lIns="68575" spcFirstLastPara="1" rIns="68575" wrap="square" tIns="34275"/>
          <a:lstStyle>
            <a:lvl1pPr lvl="0" rtl="0">
              <a:lnSpc>
                <a:spcPct val="100000"/>
              </a:lnSpc>
              <a:spcBef>
                <a:spcPts val="800"/>
              </a:spcBef>
              <a:spcAft>
                <a:spcPts val="0"/>
              </a:spcAft>
              <a:buClr>
                <a:srgbClr val="FFFFFF"/>
              </a:buClr>
              <a:buSzPts val="1600"/>
              <a:buNone/>
              <a:defRPr sz="1600">
                <a:solidFill>
                  <a:srgbClr val="FFFFFF"/>
                </a:solidFill>
              </a:defRPr>
            </a:lvl1pPr>
            <a:lvl2pPr lvl="1" rtl="0">
              <a:lnSpc>
                <a:spcPct val="100000"/>
              </a:lnSpc>
              <a:spcBef>
                <a:spcPts val="400"/>
              </a:spcBef>
              <a:spcAft>
                <a:spcPts val="0"/>
              </a:spcAft>
              <a:buClr>
                <a:srgbClr val="FFFFFF"/>
              </a:buClr>
              <a:buSzPts val="900"/>
              <a:buNone/>
              <a:defRPr>
                <a:solidFill>
                  <a:srgbClr val="FFFFFF"/>
                </a:solidFill>
              </a:defRPr>
            </a:lvl2pPr>
            <a:lvl3pPr lvl="2" rtl="0">
              <a:lnSpc>
                <a:spcPct val="100000"/>
              </a:lnSpc>
              <a:spcBef>
                <a:spcPts val="400"/>
              </a:spcBef>
              <a:spcAft>
                <a:spcPts val="0"/>
              </a:spcAft>
              <a:buClr>
                <a:srgbClr val="FFFFFF"/>
              </a:buClr>
              <a:buSzPts val="900"/>
              <a:buNone/>
              <a:defRPr>
                <a:solidFill>
                  <a:srgbClr val="FFFFFF"/>
                </a:solidFill>
              </a:defRPr>
            </a:lvl3pPr>
            <a:lvl4pPr lvl="3" rtl="0">
              <a:lnSpc>
                <a:spcPct val="100000"/>
              </a:lnSpc>
              <a:spcBef>
                <a:spcPts val="400"/>
              </a:spcBef>
              <a:spcAft>
                <a:spcPts val="0"/>
              </a:spcAft>
              <a:buClr>
                <a:srgbClr val="FFFFFF"/>
              </a:buClr>
              <a:buSzPts val="900"/>
              <a:buNone/>
              <a:defRPr>
                <a:solidFill>
                  <a:srgbClr val="FFFFFF"/>
                </a:solidFill>
              </a:defRPr>
            </a:lvl4pPr>
            <a:lvl5pPr lvl="4" rtl="0">
              <a:lnSpc>
                <a:spcPct val="100000"/>
              </a:lnSpc>
              <a:spcBef>
                <a:spcPts val="400"/>
              </a:spcBef>
              <a:spcAft>
                <a:spcPts val="0"/>
              </a:spcAft>
              <a:buClr>
                <a:srgbClr val="FFFFFF"/>
              </a:buClr>
              <a:buSzPts val="900"/>
              <a:buNone/>
              <a:defRPr>
                <a:solidFill>
                  <a:srgbClr val="FFFFFF"/>
                </a:solidFill>
              </a:defRPr>
            </a:lvl5pPr>
            <a:lvl6pPr lvl="5" rtl="0">
              <a:lnSpc>
                <a:spcPct val="100000"/>
              </a:lnSpc>
              <a:spcBef>
                <a:spcPts val="400"/>
              </a:spcBef>
              <a:spcAft>
                <a:spcPts val="0"/>
              </a:spcAft>
              <a:buClr>
                <a:srgbClr val="FFFFFF"/>
              </a:buClr>
              <a:buSzPts val="900"/>
              <a:buNone/>
              <a:defRPr sz="900">
                <a:solidFill>
                  <a:srgbClr val="FFFFFF"/>
                </a:solidFill>
              </a:defRPr>
            </a:lvl6pPr>
            <a:lvl7pPr lvl="6" rtl="0">
              <a:lnSpc>
                <a:spcPct val="100000"/>
              </a:lnSpc>
              <a:spcBef>
                <a:spcPts val="400"/>
              </a:spcBef>
              <a:spcAft>
                <a:spcPts val="0"/>
              </a:spcAft>
              <a:buClr>
                <a:srgbClr val="FFFFFF"/>
              </a:buClr>
              <a:buSzPts val="900"/>
              <a:buNone/>
              <a:defRPr sz="900">
                <a:solidFill>
                  <a:srgbClr val="FFFFFF"/>
                </a:solidFill>
              </a:defRPr>
            </a:lvl7pPr>
            <a:lvl8pPr lvl="7" rtl="0">
              <a:lnSpc>
                <a:spcPct val="100000"/>
              </a:lnSpc>
              <a:spcBef>
                <a:spcPts val="400"/>
              </a:spcBef>
              <a:spcAft>
                <a:spcPts val="0"/>
              </a:spcAft>
              <a:buClr>
                <a:srgbClr val="FFFFFF"/>
              </a:buClr>
              <a:buSzPts val="900"/>
              <a:buNone/>
              <a:defRPr sz="900">
                <a:solidFill>
                  <a:srgbClr val="FFFFFF"/>
                </a:solidFill>
              </a:defRPr>
            </a:lvl8pPr>
            <a:lvl9pPr lvl="8" rtl="0">
              <a:lnSpc>
                <a:spcPct val="100000"/>
              </a:lnSpc>
              <a:spcBef>
                <a:spcPts val="400"/>
              </a:spcBef>
              <a:spcAft>
                <a:spcPts val="0"/>
              </a:spcAft>
              <a:buClr>
                <a:srgbClr val="FFFFFF"/>
              </a:buClr>
              <a:buSzPts val="900"/>
              <a:buNone/>
              <a:defRPr sz="900">
                <a:solidFill>
                  <a:srgbClr val="FFFFFF"/>
                </a:solidFill>
              </a:defRPr>
            </a:lvl9pPr>
          </a:lstStyle>
          <a:p/>
        </p:txBody>
      </p:sp>
      <p:sp>
        <p:nvSpPr>
          <p:cNvPr id="57" name="Google Shape;57;p5"/>
          <p:cNvSpPr/>
          <p:nvPr/>
        </p:nvSpPr>
        <p:spPr>
          <a:xfrm>
            <a:off x="6279" y="2606319"/>
            <a:ext cx="4521" cy="6329"/>
          </a:xfrm>
          <a:custGeom>
            <a:rect b="b" l="l" r="r" t="t"/>
            <a:pathLst>
              <a:path extrusionOk="0" h="84" w="60">
                <a:moveTo>
                  <a:pt x="1" y="0"/>
                </a:moveTo>
                <a:lnTo>
                  <a:pt x="20" y="39"/>
                </a:lnTo>
                <a:lnTo>
                  <a:pt x="59" y="83"/>
                </a:lnTo>
                <a:lnTo>
                  <a:pt x="1" y="0"/>
                </a:lnTo>
                <a:close/>
              </a:path>
            </a:pathLst>
          </a:custGeom>
          <a:solidFill>
            <a:srgbClr val="1414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4847" y="5142018"/>
            <a:ext cx="7384" cy="75"/>
          </a:xfrm>
          <a:custGeom>
            <a:rect b="b" l="l" r="r" t="t"/>
            <a:pathLst>
              <a:path extrusionOk="0" h="1" w="98">
                <a:moveTo>
                  <a:pt x="98" y="0"/>
                </a:moveTo>
                <a:lnTo>
                  <a:pt x="0" y="0"/>
                </a:lnTo>
                <a:lnTo>
                  <a:pt x="0" y="0"/>
                </a:lnTo>
                <a:lnTo>
                  <a:pt x="78" y="0"/>
                </a:lnTo>
                <a:close/>
              </a:path>
            </a:pathLst>
          </a:custGeom>
          <a:solidFill>
            <a:srgbClr val="B0B0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6876874" y="3250835"/>
            <a:ext cx="2267119" cy="1892656"/>
          </a:xfrm>
          <a:custGeom>
            <a:rect b="b" l="l" r="r" t="t"/>
            <a:pathLst>
              <a:path extrusionOk="0" h="7723" w="9251">
                <a:moveTo>
                  <a:pt x="7830" y="1"/>
                </a:moveTo>
                <a:cubicBezTo>
                  <a:pt x="7787" y="22"/>
                  <a:pt x="7745" y="32"/>
                  <a:pt x="7702" y="65"/>
                </a:cubicBezTo>
                <a:cubicBezTo>
                  <a:pt x="6794" y="588"/>
                  <a:pt x="7745" y="1624"/>
                  <a:pt x="7050" y="2468"/>
                </a:cubicBezTo>
                <a:cubicBezTo>
                  <a:pt x="6131" y="3578"/>
                  <a:pt x="2543" y="3953"/>
                  <a:pt x="898" y="6089"/>
                </a:cubicBezTo>
                <a:cubicBezTo>
                  <a:pt x="546" y="6548"/>
                  <a:pt x="247" y="7114"/>
                  <a:pt x="1" y="7722"/>
                </a:cubicBezTo>
                <a:lnTo>
                  <a:pt x="9250" y="7722"/>
                </a:lnTo>
                <a:lnTo>
                  <a:pt x="9250" y="941"/>
                </a:lnTo>
                <a:cubicBezTo>
                  <a:pt x="8706" y="780"/>
                  <a:pt x="8215" y="481"/>
                  <a:pt x="7830"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384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6342869" y="0"/>
            <a:ext cx="2801122" cy="3481429"/>
          </a:xfrm>
          <a:custGeom>
            <a:rect b="b" l="l" r="r" t="t"/>
            <a:pathLst>
              <a:path extrusionOk="0" h="14206" w="11430">
                <a:moveTo>
                  <a:pt x="1" y="0"/>
                </a:moveTo>
                <a:cubicBezTo>
                  <a:pt x="1" y="0"/>
                  <a:pt x="541" y="1327"/>
                  <a:pt x="2842" y="1327"/>
                </a:cubicBezTo>
                <a:cubicBezTo>
                  <a:pt x="3168" y="1327"/>
                  <a:pt x="3530" y="1300"/>
                  <a:pt x="3931" y="1239"/>
                </a:cubicBezTo>
                <a:cubicBezTo>
                  <a:pt x="4809" y="1103"/>
                  <a:pt x="5648" y="961"/>
                  <a:pt x="6249" y="961"/>
                </a:cubicBezTo>
                <a:cubicBezTo>
                  <a:pt x="6972" y="961"/>
                  <a:pt x="7353" y="1167"/>
                  <a:pt x="7050" y="1837"/>
                </a:cubicBezTo>
                <a:cubicBezTo>
                  <a:pt x="6687" y="2628"/>
                  <a:pt x="4658" y="4411"/>
                  <a:pt x="4850" y="5244"/>
                </a:cubicBezTo>
                <a:cubicBezTo>
                  <a:pt x="4917" y="5546"/>
                  <a:pt x="5180" y="5658"/>
                  <a:pt x="5531" y="5658"/>
                </a:cubicBezTo>
                <a:cubicBezTo>
                  <a:pt x="6363" y="5658"/>
                  <a:pt x="7691" y="5032"/>
                  <a:pt x="8097" y="4806"/>
                </a:cubicBezTo>
                <a:cubicBezTo>
                  <a:pt x="8750" y="4436"/>
                  <a:pt x="9449" y="4208"/>
                  <a:pt x="9990" y="4208"/>
                </a:cubicBezTo>
                <a:cubicBezTo>
                  <a:pt x="10245" y="4208"/>
                  <a:pt x="10465" y="4259"/>
                  <a:pt x="10629" y="4368"/>
                </a:cubicBezTo>
                <a:cubicBezTo>
                  <a:pt x="11056" y="4657"/>
                  <a:pt x="10852" y="5469"/>
                  <a:pt x="10650" y="6163"/>
                </a:cubicBezTo>
                <a:cubicBezTo>
                  <a:pt x="10169" y="7797"/>
                  <a:pt x="9058" y="9794"/>
                  <a:pt x="9283" y="11429"/>
                </a:cubicBezTo>
                <a:cubicBezTo>
                  <a:pt x="9507" y="13084"/>
                  <a:pt x="10372" y="13885"/>
                  <a:pt x="11429" y="14206"/>
                </a:cubicBezTo>
                <a:lnTo>
                  <a:pt x="11429" y="0"/>
                </a:lnTo>
                <a:close/>
              </a:path>
            </a:pathLst>
          </a:custGeom>
          <a:gradFill>
            <a:gsLst>
              <a:gs pos="0">
                <a:srgbClr val="0C2E3A"/>
              </a:gs>
              <a:gs pos="100000">
                <a:srgbClr val="110F16"/>
              </a:gs>
            </a:gsLst>
            <a:path path="circle">
              <a:fillToRect b="50%" l="50%" r="50%" t="50%"/>
            </a:path>
            <a:tileRect/>
          </a:gradFill>
          <a:ln>
            <a:noFill/>
          </a:ln>
          <a:effectLst>
            <a:outerShdw blurRad="242888"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3132193" y="0"/>
            <a:ext cx="840582" cy="541844"/>
          </a:xfrm>
          <a:custGeom>
            <a:rect b="b" l="l" r="r" t="t"/>
            <a:pathLst>
              <a:path extrusionOk="0" h="2211" w="3430">
                <a:moveTo>
                  <a:pt x="866" y="0"/>
                </a:moveTo>
                <a:cubicBezTo>
                  <a:pt x="685" y="630"/>
                  <a:pt x="407" y="1453"/>
                  <a:pt x="1" y="2211"/>
                </a:cubicBezTo>
                <a:cubicBezTo>
                  <a:pt x="887" y="2211"/>
                  <a:pt x="1603" y="2061"/>
                  <a:pt x="2052" y="1709"/>
                </a:cubicBezTo>
                <a:cubicBezTo>
                  <a:pt x="2724" y="1164"/>
                  <a:pt x="3163" y="577"/>
                  <a:pt x="3429"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12225" y="3506687"/>
            <a:ext cx="3952694" cy="1636806"/>
          </a:xfrm>
          <a:custGeom>
            <a:rect b="b" l="l" r="r" t="t"/>
            <a:pathLst>
              <a:path extrusionOk="0" h="6679" w="16129">
                <a:moveTo>
                  <a:pt x="3975" y="0"/>
                </a:moveTo>
                <a:cubicBezTo>
                  <a:pt x="2628" y="0"/>
                  <a:pt x="1115" y="710"/>
                  <a:pt x="0" y="1371"/>
                </a:cubicBezTo>
                <a:lnTo>
                  <a:pt x="0" y="6614"/>
                </a:lnTo>
                <a:lnTo>
                  <a:pt x="32" y="6678"/>
                </a:lnTo>
                <a:lnTo>
                  <a:pt x="16128" y="6678"/>
                </a:lnTo>
                <a:cubicBezTo>
                  <a:pt x="14985" y="5568"/>
                  <a:pt x="13010" y="4489"/>
                  <a:pt x="11717" y="4179"/>
                </a:cubicBezTo>
                <a:cubicBezTo>
                  <a:pt x="11467" y="4119"/>
                  <a:pt x="11220" y="4094"/>
                  <a:pt x="10978" y="4094"/>
                </a:cubicBezTo>
                <a:cubicBezTo>
                  <a:pt x="9403" y="4094"/>
                  <a:pt x="8030" y="5191"/>
                  <a:pt x="7299" y="5191"/>
                </a:cubicBezTo>
                <a:cubicBezTo>
                  <a:pt x="7159" y="5191"/>
                  <a:pt x="7043" y="5151"/>
                  <a:pt x="6953" y="5055"/>
                </a:cubicBezTo>
                <a:cubicBezTo>
                  <a:pt x="6324" y="4383"/>
                  <a:pt x="7584" y="1947"/>
                  <a:pt x="5661" y="516"/>
                </a:cubicBezTo>
                <a:cubicBezTo>
                  <a:pt x="5169" y="148"/>
                  <a:pt x="4589" y="0"/>
                  <a:pt x="3975" y="0"/>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384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12225" y="0"/>
            <a:ext cx="3332183" cy="3515493"/>
          </a:xfrm>
          <a:custGeom>
            <a:rect b="b" l="l" r="r" t="t"/>
            <a:pathLst>
              <a:path extrusionOk="0" h="14345" w="13597">
                <a:moveTo>
                  <a:pt x="0" y="0"/>
                </a:moveTo>
                <a:lnTo>
                  <a:pt x="0" y="14344"/>
                </a:lnTo>
                <a:cubicBezTo>
                  <a:pt x="96" y="14227"/>
                  <a:pt x="182" y="14024"/>
                  <a:pt x="235" y="13703"/>
                </a:cubicBezTo>
                <a:cubicBezTo>
                  <a:pt x="770" y="10734"/>
                  <a:pt x="3269" y="11887"/>
                  <a:pt x="4304" y="10542"/>
                </a:cubicBezTo>
                <a:cubicBezTo>
                  <a:pt x="5714" y="8705"/>
                  <a:pt x="2852" y="5992"/>
                  <a:pt x="3803" y="5426"/>
                </a:cubicBezTo>
                <a:cubicBezTo>
                  <a:pt x="4120" y="5239"/>
                  <a:pt x="4417" y="5205"/>
                  <a:pt x="4692" y="5205"/>
                </a:cubicBezTo>
                <a:cubicBezTo>
                  <a:pt x="4854" y="5205"/>
                  <a:pt x="5008" y="5216"/>
                  <a:pt x="5154" y="5216"/>
                </a:cubicBezTo>
                <a:cubicBezTo>
                  <a:pt x="5513" y="5216"/>
                  <a:pt x="5823" y="5144"/>
                  <a:pt x="6077" y="4646"/>
                </a:cubicBezTo>
                <a:cubicBezTo>
                  <a:pt x="6184" y="4454"/>
                  <a:pt x="6195" y="4133"/>
                  <a:pt x="6206" y="3791"/>
                </a:cubicBezTo>
                <a:cubicBezTo>
                  <a:pt x="6215" y="3268"/>
                  <a:pt x="6188" y="2759"/>
                  <a:pt x="6684" y="2759"/>
                </a:cubicBezTo>
                <a:cubicBezTo>
                  <a:pt x="6795" y="2759"/>
                  <a:pt x="6933" y="2784"/>
                  <a:pt x="7103" y="2841"/>
                </a:cubicBezTo>
                <a:cubicBezTo>
                  <a:pt x="7923" y="3126"/>
                  <a:pt x="8678" y="4427"/>
                  <a:pt x="9937" y="4427"/>
                </a:cubicBezTo>
                <a:cubicBezTo>
                  <a:pt x="10285" y="4427"/>
                  <a:pt x="10672" y="4327"/>
                  <a:pt x="11109" y="4080"/>
                </a:cubicBezTo>
                <a:cubicBezTo>
                  <a:pt x="12465" y="3321"/>
                  <a:pt x="13234" y="1282"/>
                  <a:pt x="13597"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1_Título y objetos_3">
    <p:bg>
      <p:bgPr>
        <a:gradFill>
          <a:gsLst>
            <a:gs pos="0">
              <a:srgbClr val="0C2E3A"/>
            </a:gs>
            <a:gs pos="100000">
              <a:srgbClr val="110F16"/>
            </a:gs>
          </a:gsLst>
          <a:path path="circle">
            <a:fillToRect b="50%" l="50%" r="50%" t="50%"/>
          </a:path>
          <a:tileRect/>
        </a:gradFill>
      </p:bgPr>
    </p:bg>
    <p:spTree>
      <p:nvGrpSpPr>
        <p:cNvPr id="64" name="Shape 64"/>
        <p:cNvGrpSpPr/>
        <p:nvPr/>
      </p:nvGrpSpPr>
      <p:grpSpPr>
        <a:xfrm>
          <a:off x="0" y="0"/>
          <a:ext cx="0" cy="0"/>
          <a:chOff x="0" y="0"/>
          <a:chExt cx="0" cy="0"/>
        </a:xfrm>
      </p:grpSpPr>
      <p:sp>
        <p:nvSpPr>
          <p:cNvPr id="65" name="Google Shape;65;p6"/>
          <p:cNvSpPr/>
          <p:nvPr/>
        </p:nvSpPr>
        <p:spPr>
          <a:xfrm>
            <a:off x="131100" y="1547550"/>
            <a:ext cx="4365300" cy="20484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flipH="1">
            <a:off x="12225" y="3250835"/>
            <a:ext cx="2267119" cy="1892656"/>
          </a:xfrm>
          <a:custGeom>
            <a:rect b="b" l="l" r="r" t="t"/>
            <a:pathLst>
              <a:path extrusionOk="0" h="7723" w="9251">
                <a:moveTo>
                  <a:pt x="7830" y="1"/>
                </a:moveTo>
                <a:cubicBezTo>
                  <a:pt x="7787" y="22"/>
                  <a:pt x="7745" y="32"/>
                  <a:pt x="7702" y="65"/>
                </a:cubicBezTo>
                <a:cubicBezTo>
                  <a:pt x="6794" y="588"/>
                  <a:pt x="7745" y="1624"/>
                  <a:pt x="7050" y="2468"/>
                </a:cubicBezTo>
                <a:cubicBezTo>
                  <a:pt x="6131" y="3578"/>
                  <a:pt x="2543" y="3953"/>
                  <a:pt x="898" y="6089"/>
                </a:cubicBezTo>
                <a:cubicBezTo>
                  <a:pt x="546" y="6548"/>
                  <a:pt x="247" y="7114"/>
                  <a:pt x="1" y="7722"/>
                </a:cubicBezTo>
                <a:lnTo>
                  <a:pt x="9250" y="7722"/>
                </a:lnTo>
                <a:lnTo>
                  <a:pt x="9250" y="941"/>
                </a:lnTo>
                <a:cubicBezTo>
                  <a:pt x="8706" y="780"/>
                  <a:pt x="8215" y="481"/>
                  <a:pt x="7830"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384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flipH="1">
            <a:off x="12227" y="0"/>
            <a:ext cx="2801122" cy="3481429"/>
          </a:xfrm>
          <a:custGeom>
            <a:rect b="b" l="l" r="r" t="t"/>
            <a:pathLst>
              <a:path extrusionOk="0" h="14206" w="11430">
                <a:moveTo>
                  <a:pt x="1" y="0"/>
                </a:moveTo>
                <a:cubicBezTo>
                  <a:pt x="1" y="0"/>
                  <a:pt x="541" y="1327"/>
                  <a:pt x="2842" y="1327"/>
                </a:cubicBezTo>
                <a:cubicBezTo>
                  <a:pt x="3168" y="1327"/>
                  <a:pt x="3530" y="1300"/>
                  <a:pt x="3931" y="1239"/>
                </a:cubicBezTo>
                <a:cubicBezTo>
                  <a:pt x="4809" y="1103"/>
                  <a:pt x="5648" y="961"/>
                  <a:pt x="6249" y="961"/>
                </a:cubicBezTo>
                <a:cubicBezTo>
                  <a:pt x="6972" y="961"/>
                  <a:pt x="7353" y="1167"/>
                  <a:pt x="7050" y="1837"/>
                </a:cubicBezTo>
                <a:cubicBezTo>
                  <a:pt x="6687" y="2628"/>
                  <a:pt x="4658" y="4411"/>
                  <a:pt x="4850" y="5244"/>
                </a:cubicBezTo>
                <a:cubicBezTo>
                  <a:pt x="4917" y="5546"/>
                  <a:pt x="5180" y="5658"/>
                  <a:pt x="5531" y="5658"/>
                </a:cubicBezTo>
                <a:cubicBezTo>
                  <a:pt x="6363" y="5658"/>
                  <a:pt x="7691" y="5032"/>
                  <a:pt x="8097" y="4806"/>
                </a:cubicBezTo>
                <a:cubicBezTo>
                  <a:pt x="8750" y="4436"/>
                  <a:pt x="9449" y="4208"/>
                  <a:pt x="9990" y="4208"/>
                </a:cubicBezTo>
                <a:cubicBezTo>
                  <a:pt x="10245" y="4208"/>
                  <a:pt x="10465" y="4259"/>
                  <a:pt x="10629" y="4368"/>
                </a:cubicBezTo>
                <a:cubicBezTo>
                  <a:pt x="11056" y="4657"/>
                  <a:pt x="10852" y="5469"/>
                  <a:pt x="10650" y="6163"/>
                </a:cubicBezTo>
                <a:cubicBezTo>
                  <a:pt x="10169" y="7797"/>
                  <a:pt x="9058" y="9794"/>
                  <a:pt x="9283" y="11429"/>
                </a:cubicBezTo>
                <a:cubicBezTo>
                  <a:pt x="9507" y="13084"/>
                  <a:pt x="10372" y="13885"/>
                  <a:pt x="11429" y="14206"/>
                </a:cubicBezTo>
                <a:lnTo>
                  <a:pt x="11429" y="0"/>
                </a:lnTo>
                <a:close/>
              </a:path>
            </a:pathLst>
          </a:custGeom>
          <a:gradFill>
            <a:gsLst>
              <a:gs pos="0">
                <a:srgbClr val="0C2E3A"/>
              </a:gs>
              <a:gs pos="100000">
                <a:srgbClr val="110F16"/>
              </a:gs>
            </a:gsLst>
            <a:path path="circle">
              <a:fillToRect b="50%" l="50%" r="50%" t="50%"/>
            </a:path>
            <a:tileRect/>
          </a:gradFill>
          <a:ln>
            <a:noFill/>
          </a:ln>
          <a:effectLst>
            <a:outerShdw blurRad="242888"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flipH="1">
            <a:off x="5183443" y="0"/>
            <a:ext cx="840582" cy="541844"/>
          </a:xfrm>
          <a:custGeom>
            <a:rect b="b" l="l" r="r" t="t"/>
            <a:pathLst>
              <a:path extrusionOk="0" h="2211" w="3430">
                <a:moveTo>
                  <a:pt x="866" y="0"/>
                </a:moveTo>
                <a:cubicBezTo>
                  <a:pt x="685" y="630"/>
                  <a:pt x="407" y="1453"/>
                  <a:pt x="1" y="2211"/>
                </a:cubicBezTo>
                <a:cubicBezTo>
                  <a:pt x="887" y="2211"/>
                  <a:pt x="1603" y="2061"/>
                  <a:pt x="2052" y="1709"/>
                </a:cubicBezTo>
                <a:cubicBezTo>
                  <a:pt x="2724" y="1164"/>
                  <a:pt x="3163" y="577"/>
                  <a:pt x="3429"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flipH="1">
            <a:off x="5191300" y="3506687"/>
            <a:ext cx="3952694" cy="1636806"/>
          </a:xfrm>
          <a:custGeom>
            <a:rect b="b" l="l" r="r" t="t"/>
            <a:pathLst>
              <a:path extrusionOk="0" h="6679" w="16129">
                <a:moveTo>
                  <a:pt x="3975" y="0"/>
                </a:moveTo>
                <a:cubicBezTo>
                  <a:pt x="2628" y="0"/>
                  <a:pt x="1115" y="710"/>
                  <a:pt x="0" y="1371"/>
                </a:cubicBezTo>
                <a:lnTo>
                  <a:pt x="0" y="6614"/>
                </a:lnTo>
                <a:lnTo>
                  <a:pt x="32" y="6678"/>
                </a:lnTo>
                <a:lnTo>
                  <a:pt x="16128" y="6678"/>
                </a:lnTo>
                <a:cubicBezTo>
                  <a:pt x="14985" y="5568"/>
                  <a:pt x="13010" y="4489"/>
                  <a:pt x="11717" y="4179"/>
                </a:cubicBezTo>
                <a:cubicBezTo>
                  <a:pt x="11467" y="4119"/>
                  <a:pt x="11220" y="4094"/>
                  <a:pt x="10978" y="4094"/>
                </a:cubicBezTo>
                <a:cubicBezTo>
                  <a:pt x="9403" y="4094"/>
                  <a:pt x="8030" y="5191"/>
                  <a:pt x="7299" y="5191"/>
                </a:cubicBezTo>
                <a:cubicBezTo>
                  <a:pt x="7159" y="5191"/>
                  <a:pt x="7043" y="5151"/>
                  <a:pt x="6953" y="5055"/>
                </a:cubicBezTo>
                <a:cubicBezTo>
                  <a:pt x="6324" y="4383"/>
                  <a:pt x="7584" y="1947"/>
                  <a:pt x="5661" y="516"/>
                </a:cubicBezTo>
                <a:cubicBezTo>
                  <a:pt x="5169" y="148"/>
                  <a:pt x="4589" y="0"/>
                  <a:pt x="3975" y="0"/>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384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flipH="1">
            <a:off x="5811811" y="0"/>
            <a:ext cx="3332183" cy="3515493"/>
          </a:xfrm>
          <a:custGeom>
            <a:rect b="b" l="l" r="r" t="t"/>
            <a:pathLst>
              <a:path extrusionOk="0" h="14345" w="13597">
                <a:moveTo>
                  <a:pt x="0" y="0"/>
                </a:moveTo>
                <a:lnTo>
                  <a:pt x="0" y="14344"/>
                </a:lnTo>
                <a:cubicBezTo>
                  <a:pt x="96" y="14227"/>
                  <a:pt x="182" y="14024"/>
                  <a:pt x="235" y="13703"/>
                </a:cubicBezTo>
                <a:cubicBezTo>
                  <a:pt x="770" y="10734"/>
                  <a:pt x="3269" y="11887"/>
                  <a:pt x="4304" y="10542"/>
                </a:cubicBezTo>
                <a:cubicBezTo>
                  <a:pt x="5714" y="8705"/>
                  <a:pt x="2852" y="5992"/>
                  <a:pt x="3803" y="5426"/>
                </a:cubicBezTo>
                <a:cubicBezTo>
                  <a:pt x="4120" y="5239"/>
                  <a:pt x="4417" y="5205"/>
                  <a:pt x="4692" y="5205"/>
                </a:cubicBezTo>
                <a:cubicBezTo>
                  <a:pt x="4854" y="5205"/>
                  <a:pt x="5008" y="5216"/>
                  <a:pt x="5154" y="5216"/>
                </a:cubicBezTo>
                <a:cubicBezTo>
                  <a:pt x="5513" y="5216"/>
                  <a:pt x="5823" y="5144"/>
                  <a:pt x="6077" y="4646"/>
                </a:cubicBezTo>
                <a:cubicBezTo>
                  <a:pt x="6184" y="4454"/>
                  <a:pt x="6195" y="4133"/>
                  <a:pt x="6206" y="3791"/>
                </a:cubicBezTo>
                <a:cubicBezTo>
                  <a:pt x="6215" y="3268"/>
                  <a:pt x="6188" y="2759"/>
                  <a:pt x="6684" y="2759"/>
                </a:cubicBezTo>
                <a:cubicBezTo>
                  <a:pt x="6795" y="2759"/>
                  <a:pt x="6933" y="2784"/>
                  <a:pt x="7103" y="2841"/>
                </a:cubicBezTo>
                <a:cubicBezTo>
                  <a:pt x="7923" y="3126"/>
                  <a:pt x="8678" y="4427"/>
                  <a:pt x="9937" y="4427"/>
                </a:cubicBezTo>
                <a:cubicBezTo>
                  <a:pt x="10285" y="4427"/>
                  <a:pt x="10672" y="4327"/>
                  <a:pt x="11109" y="4080"/>
                </a:cubicBezTo>
                <a:cubicBezTo>
                  <a:pt x="12465" y="3321"/>
                  <a:pt x="13234" y="1282"/>
                  <a:pt x="13597"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txBox="1"/>
          <p:nvPr>
            <p:ph type="ctrTitle"/>
          </p:nvPr>
        </p:nvSpPr>
        <p:spPr>
          <a:xfrm flipH="1">
            <a:off x="1119638" y="1950940"/>
            <a:ext cx="3158100" cy="1241400"/>
          </a:xfrm>
          <a:prstGeom prst="rect">
            <a:avLst/>
          </a:prstGeom>
          <a:noFill/>
          <a:ln>
            <a:noFill/>
          </a:ln>
        </p:spPr>
        <p:txBody>
          <a:bodyPr anchorCtr="0" anchor="ctr" bIns="34275" lIns="68575" spcFirstLastPara="1" rIns="68575" wrap="square" tIns="34275"/>
          <a:lstStyle>
            <a:lvl1pPr lvl="0" rtl="0" algn="r">
              <a:lnSpc>
                <a:spcPct val="90000"/>
              </a:lnSpc>
              <a:spcBef>
                <a:spcPts val="0"/>
              </a:spcBef>
              <a:spcAft>
                <a:spcPts val="0"/>
              </a:spcAft>
              <a:buClr>
                <a:srgbClr val="FFFFFF"/>
              </a:buClr>
              <a:buSzPts val="2400"/>
              <a:buNone/>
              <a:defRPr b="0" sz="2400">
                <a:solidFill>
                  <a:srgbClr val="FFFFFF"/>
                </a:solidFill>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p:txBody>
      </p:sp>
      <p:sp>
        <p:nvSpPr>
          <p:cNvPr id="72" name="Google Shape;72;p6"/>
          <p:cNvSpPr txBox="1"/>
          <p:nvPr>
            <p:ph idx="1" type="subTitle"/>
          </p:nvPr>
        </p:nvSpPr>
        <p:spPr>
          <a:xfrm>
            <a:off x="4670656" y="1815144"/>
            <a:ext cx="3353700" cy="1513200"/>
          </a:xfrm>
          <a:prstGeom prst="rect">
            <a:avLst/>
          </a:prstGeom>
        </p:spPr>
        <p:txBody>
          <a:bodyPr anchorCtr="0" anchor="ctr" bIns="34275" lIns="68575" spcFirstLastPara="1" rIns="68575" wrap="square" tIns="34275"/>
          <a:lstStyle>
            <a:lvl1pPr lvl="0" rtl="0">
              <a:lnSpc>
                <a:spcPct val="100000"/>
              </a:lnSpc>
              <a:spcBef>
                <a:spcPts val="800"/>
              </a:spcBef>
              <a:spcAft>
                <a:spcPts val="0"/>
              </a:spcAft>
              <a:buClr>
                <a:srgbClr val="FFFFFF"/>
              </a:buClr>
              <a:buSzPts val="1200"/>
              <a:buNone/>
              <a:defRPr sz="1200">
                <a:solidFill>
                  <a:srgbClr val="FFFFFF"/>
                </a:solidFill>
              </a:defRPr>
            </a:lvl1pPr>
            <a:lvl2pPr lvl="1" rtl="0">
              <a:lnSpc>
                <a:spcPct val="100000"/>
              </a:lnSpc>
              <a:spcBef>
                <a:spcPts val="400"/>
              </a:spcBef>
              <a:spcAft>
                <a:spcPts val="0"/>
              </a:spcAft>
              <a:buClr>
                <a:srgbClr val="FFFFFF"/>
              </a:buClr>
              <a:buSzPts val="900"/>
              <a:buNone/>
              <a:defRPr>
                <a:solidFill>
                  <a:srgbClr val="FFFFFF"/>
                </a:solidFill>
              </a:defRPr>
            </a:lvl2pPr>
            <a:lvl3pPr lvl="2" rtl="0">
              <a:lnSpc>
                <a:spcPct val="100000"/>
              </a:lnSpc>
              <a:spcBef>
                <a:spcPts val="400"/>
              </a:spcBef>
              <a:spcAft>
                <a:spcPts val="0"/>
              </a:spcAft>
              <a:buClr>
                <a:srgbClr val="FFFFFF"/>
              </a:buClr>
              <a:buSzPts val="900"/>
              <a:buNone/>
              <a:defRPr>
                <a:solidFill>
                  <a:srgbClr val="FFFFFF"/>
                </a:solidFill>
              </a:defRPr>
            </a:lvl3pPr>
            <a:lvl4pPr lvl="3" rtl="0">
              <a:lnSpc>
                <a:spcPct val="100000"/>
              </a:lnSpc>
              <a:spcBef>
                <a:spcPts val="400"/>
              </a:spcBef>
              <a:spcAft>
                <a:spcPts val="0"/>
              </a:spcAft>
              <a:buClr>
                <a:srgbClr val="FFFFFF"/>
              </a:buClr>
              <a:buSzPts val="900"/>
              <a:buNone/>
              <a:defRPr>
                <a:solidFill>
                  <a:srgbClr val="FFFFFF"/>
                </a:solidFill>
              </a:defRPr>
            </a:lvl4pPr>
            <a:lvl5pPr lvl="4" rtl="0">
              <a:lnSpc>
                <a:spcPct val="100000"/>
              </a:lnSpc>
              <a:spcBef>
                <a:spcPts val="400"/>
              </a:spcBef>
              <a:spcAft>
                <a:spcPts val="0"/>
              </a:spcAft>
              <a:buClr>
                <a:srgbClr val="FFFFFF"/>
              </a:buClr>
              <a:buSzPts val="900"/>
              <a:buNone/>
              <a:defRPr>
                <a:solidFill>
                  <a:srgbClr val="FFFFFF"/>
                </a:solidFill>
              </a:defRPr>
            </a:lvl5pPr>
            <a:lvl6pPr lvl="5" rtl="0">
              <a:lnSpc>
                <a:spcPct val="100000"/>
              </a:lnSpc>
              <a:spcBef>
                <a:spcPts val="400"/>
              </a:spcBef>
              <a:spcAft>
                <a:spcPts val="0"/>
              </a:spcAft>
              <a:buClr>
                <a:srgbClr val="FFFFFF"/>
              </a:buClr>
              <a:buSzPts val="900"/>
              <a:buNone/>
              <a:defRPr sz="900">
                <a:solidFill>
                  <a:srgbClr val="FFFFFF"/>
                </a:solidFill>
              </a:defRPr>
            </a:lvl6pPr>
            <a:lvl7pPr lvl="6" rtl="0">
              <a:lnSpc>
                <a:spcPct val="100000"/>
              </a:lnSpc>
              <a:spcBef>
                <a:spcPts val="400"/>
              </a:spcBef>
              <a:spcAft>
                <a:spcPts val="0"/>
              </a:spcAft>
              <a:buClr>
                <a:srgbClr val="FFFFFF"/>
              </a:buClr>
              <a:buSzPts val="900"/>
              <a:buNone/>
              <a:defRPr sz="900">
                <a:solidFill>
                  <a:srgbClr val="FFFFFF"/>
                </a:solidFill>
              </a:defRPr>
            </a:lvl7pPr>
            <a:lvl8pPr lvl="7" rtl="0">
              <a:lnSpc>
                <a:spcPct val="100000"/>
              </a:lnSpc>
              <a:spcBef>
                <a:spcPts val="400"/>
              </a:spcBef>
              <a:spcAft>
                <a:spcPts val="0"/>
              </a:spcAft>
              <a:buClr>
                <a:srgbClr val="FFFFFF"/>
              </a:buClr>
              <a:buSzPts val="900"/>
              <a:buNone/>
              <a:defRPr sz="900">
                <a:solidFill>
                  <a:srgbClr val="FFFFFF"/>
                </a:solidFill>
              </a:defRPr>
            </a:lvl8pPr>
            <a:lvl9pPr lvl="8" rtl="0">
              <a:lnSpc>
                <a:spcPct val="100000"/>
              </a:lnSpc>
              <a:spcBef>
                <a:spcPts val="400"/>
              </a:spcBef>
              <a:spcAft>
                <a:spcPts val="0"/>
              </a:spcAft>
              <a:buClr>
                <a:srgbClr val="FFFFFF"/>
              </a:buClr>
              <a:buSzPts val="900"/>
              <a:buNone/>
              <a:defRPr sz="900">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1">
  <p:cSld name="1_Título y objetos_3_1">
    <p:bg>
      <p:bgPr>
        <a:gradFill>
          <a:gsLst>
            <a:gs pos="0">
              <a:srgbClr val="0C2E3A"/>
            </a:gs>
            <a:gs pos="100000">
              <a:srgbClr val="110F16"/>
            </a:gs>
          </a:gsLst>
          <a:path path="circle">
            <a:fillToRect b="50%" l="50%" r="50%" t="50%"/>
          </a:path>
          <a:tileRect/>
        </a:gradFill>
      </p:bgPr>
    </p:bg>
    <p:spTree>
      <p:nvGrpSpPr>
        <p:cNvPr id="73" name="Shape 73"/>
        <p:cNvGrpSpPr/>
        <p:nvPr/>
      </p:nvGrpSpPr>
      <p:grpSpPr>
        <a:xfrm>
          <a:off x="0" y="0"/>
          <a:ext cx="0" cy="0"/>
          <a:chOff x="0" y="0"/>
          <a:chExt cx="0" cy="0"/>
        </a:xfrm>
      </p:grpSpPr>
      <p:sp>
        <p:nvSpPr>
          <p:cNvPr id="74" name="Google Shape;74;p7"/>
          <p:cNvSpPr/>
          <p:nvPr/>
        </p:nvSpPr>
        <p:spPr>
          <a:xfrm flipH="1">
            <a:off x="4842306" y="1547550"/>
            <a:ext cx="4365300" cy="20484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p:nvPr/>
        </p:nvSpPr>
        <p:spPr>
          <a:xfrm flipH="1">
            <a:off x="12225" y="3250835"/>
            <a:ext cx="2267119" cy="1892656"/>
          </a:xfrm>
          <a:custGeom>
            <a:rect b="b" l="l" r="r" t="t"/>
            <a:pathLst>
              <a:path extrusionOk="0" h="7723" w="9251">
                <a:moveTo>
                  <a:pt x="7830" y="1"/>
                </a:moveTo>
                <a:cubicBezTo>
                  <a:pt x="7787" y="22"/>
                  <a:pt x="7745" y="32"/>
                  <a:pt x="7702" y="65"/>
                </a:cubicBezTo>
                <a:cubicBezTo>
                  <a:pt x="6794" y="588"/>
                  <a:pt x="7745" y="1624"/>
                  <a:pt x="7050" y="2468"/>
                </a:cubicBezTo>
                <a:cubicBezTo>
                  <a:pt x="6131" y="3578"/>
                  <a:pt x="2543" y="3953"/>
                  <a:pt x="898" y="6089"/>
                </a:cubicBezTo>
                <a:cubicBezTo>
                  <a:pt x="546" y="6548"/>
                  <a:pt x="247" y="7114"/>
                  <a:pt x="1" y="7722"/>
                </a:cubicBezTo>
                <a:lnTo>
                  <a:pt x="9250" y="7722"/>
                </a:lnTo>
                <a:lnTo>
                  <a:pt x="9250" y="941"/>
                </a:lnTo>
                <a:cubicBezTo>
                  <a:pt x="8706" y="780"/>
                  <a:pt x="8215" y="481"/>
                  <a:pt x="7830" y="1"/>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384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flipH="1">
            <a:off x="12227" y="0"/>
            <a:ext cx="2801122" cy="3481429"/>
          </a:xfrm>
          <a:custGeom>
            <a:rect b="b" l="l" r="r" t="t"/>
            <a:pathLst>
              <a:path extrusionOk="0" h="14206" w="11430">
                <a:moveTo>
                  <a:pt x="1" y="0"/>
                </a:moveTo>
                <a:cubicBezTo>
                  <a:pt x="1" y="0"/>
                  <a:pt x="541" y="1327"/>
                  <a:pt x="2842" y="1327"/>
                </a:cubicBezTo>
                <a:cubicBezTo>
                  <a:pt x="3168" y="1327"/>
                  <a:pt x="3530" y="1300"/>
                  <a:pt x="3931" y="1239"/>
                </a:cubicBezTo>
                <a:cubicBezTo>
                  <a:pt x="4809" y="1103"/>
                  <a:pt x="5648" y="961"/>
                  <a:pt x="6249" y="961"/>
                </a:cubicBezTo>
                <a:cubicBezTo>
                  <a:pt x="6972" y="961"/>
                  <a:pt x="7353" y="1167"/>
                  <a:pt x="7050" y="1837"/>
                </a:cubicBezTo>
                <a:cubicBezTo>
                  <a:pt x="6687" y="2628"/>
                  <a:pt x="4658" y="4411"/>
                  <a:pt x="4850" y="5244"/>
                </a:cubicBezTo>
                <a:cubicBezTo>
                  <a:pt x="4917" y="5546"/>
                  <a:pt x="5180" y="5658"/>
                  <a:pt x="5531" y="5658"/>
                </a:cubicBezTo>
                <a:cubicBezTo>
                  <a:pt x="6363" y="5658"/>
                  <a:pt x="7691" y="5032"/>
                  <a:pt x="8097" y="4806"/>
                </a:cubicBezTo>
                <a:cubicBezTo>
                  <a:pt x="8750" y="4436"/>
                  <a:pt x="9449" y="4208"/>
                  <a:pt x="9990" y="4208"/>
                </a:cubicBezTo>
                <a:cubicBezTo>
                  <a:pt x="10245" y="4208"/>
                  <a:pt x="10465" y="4259"/>
                  <a:pt x="10629" y="4368"/>
                </a:cubicBezTo>
                <a:cubicBezTo>
                  <a:pt x="11056" y="4657"/>
                  <a:pt x="10852" y="5469"/>
                  <a:pt x="10650" y="6163"/>
                </a:cubicBezTo>
                <a:cubicBezTo>
                  <a:pt x="10169" y="7797"/>
                  <a:pt x="9058" y="9794"/>
                  <a:pt x="9283" y="11429"/>
                </a:cubicBezTo>
                <a:cubicBezTo>
                  <a:pt x="9507" y="13084"/>
                  <a:pt x="10372" y="13885"/>
                  <a:pt x="11429" y="14206"/>
                </a:cubicBezTo>
                <a:lnTo>
                  <a:pt x="11429" y="0"/>
                </a:lnTo>
                <a:close/>
              </a:path>
            </a:pathLst>
          </a:custGeom>
          <a:gradFill>
            <a:gsLst>
              <a:gs pos="0">
                <a:srgbClr val="0C2E3A"/>
              </a:gs>
              <a:gs pos="100000">
                <a:srgbClr val="110F16"/>
              </a:gs>
            </a:gsLst>
            <a:path path="circle">
              <a:fillToRect b="50%" l="50%" r="50%" t="50%"/>
            </a:path>
            <a:tileRect/>
          </a:gradFill>
          <a:ln>
            <a:noFill/>
          </a:ln>
          <a:effectLst>
            <a:outerShdw blurRad="242888"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flipH="1">
            <a:off x="5183443" y="0"/>
            <a:ext cx="840582" cy="541844"/>
          </a:xfrm>
          <a:custGeom>
            <a:rect b="b" l="l" r="r" t="t"/>
            <a:pathLst>
              <a:path extrusionOk="0" h="2211" w="3430">
                <a:moveTo>
                  <a:pt x="866" y="0"/>
                </a:moveTo>
                <a:cubicBezTo>
                  <a:pt x="685" y="630"/>
                  <a:pt x="407" y="1453"/>
                  <a:pt x="1" y="2211"/>
                </a:cubicBezTo>
                <a:cubicBezTo>
                  <a:pt x="887" y="2211"/>
                  <a:pt x="1603" y="2061"/>
                  <a:pt x="2052" y="1709"/>
                </a:cubicBezTo>
                <a:cubicBezTo>
                  <a:pt x="2724" y="1164"/>
                  <a:pt x="3163" y="577"/>
                  <a:pt x="3429"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flipH="1">
            <a:off x="5191300" y="3506687"/>
            <a:ext cx="3952694" cy="1636806"/>
          </a:xfrm>
          <a:custGeom>
            <a:rect b="b" l="l" r="r" t="t"/>
            <a:pathLst>
              <a:path extrusionOk="0" h="6679" w="16129">
                <a:moveTo>
                  <a:pt x="3975" y="0"/>
                </a:moveTo>
                <a:cubicBezTo>
                  <a:pt x="2628" y="0"/>
                  <a:pt x="1115" y="710"/>
                  <a:pt x="0" y="1371"/>
                </a:cubicBezTo>
                <a:lnTo>
                  <a:pt x="0" y="6614"/>
                </a:lnTo>
                <a:lnTo>
                  <a:pt x="32" y="6678"/>
                </a:lnTo>
                <a:lnTo>
                  <a:pt x="16128" y="6678"/>
                </a:lnTo>
                <a:cubicBezTo>
                  <a:pt x="14985" y="5568"/>
                  <a:pt x="13010" y="4489"/>
                  <a:pt x="11717" y="4179"/>
                </a:cubicBezTo>
                <a:cubicBezTo>
                  <a:pt x="11467" y="4119"/>
                  <a:pt x="11220" y="4094"/>
                  <a:pt x="10978" y="4094"/>
                </a:cubicBezTo>
                <a:cubicBezTo>
                  <a:pt x="9403" y="4094"/>
                  <a:pt x="8030" y="5191"/>
                  <a:pt x="7299" y="5191"/>
                </a:cubicBezTo>
                <a:cubicBezTo>
                  <a:pt x="7159" y="5191"/>
                  <a:pt x="7043" y="5151"/>
                  <a:pt x="6953" y="5055"/>
                </a:cubicBezTo>
                <a:cubicBezTo>
                  <a:pt x="6324" y="4383"/>
                  <a:pt x="7584" y="1947"/>
                  <a:pt x="5661" y="516"/>
                </a:cubicBezTo>
                <a:cubicBezTo>
                  <a:pt x="5169" y="148"/>
                  <a:pt x="4589" y="0"/>
                  <a:pt x="3975" y="0"/>
                </a:cubicBezTo>
                <a:close/>
              </a:path>
            </a:pathLst>
          </a:custGeom>
          <a:gradFill>
            <a:gsLst>
              <a:gs pos="0">
                <a:srgbClr val="0C2E3A"/>
              </a:gs>
              <a:gs pos="100000">
                <a:srgbClr val="110F16"/>
              </a:gs>
            </a:gsLst>
            <a:path path="circle">
              <a:fillToRect b="50%" l="50%" r="50%" t="50%"/>
            </a:path>
            <a:tileRect/>
          </a:gradFill>
          <a:ln>
            <a:noFill/>
          </a:ln>
          <a:effectLst>
            <a:outerShdw blurRad="128588" rotWithShape="0" algn="bl" dir="3840000"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flipH="1">
            <a:off x="5811811" y="0"/>
            <a:ext cx="3332183" cy="3515493"/>
          </a:xfrm>
          <a:custGeom>
            <a:rect b="b" l="l" r="r" t="t"/>
            <a:pathLst>
              <a:path extrusionOk="0" h="14345" w="13597">
                <a:moveTo>
                  <a:pt x="0" y="0"/>
                </a:moveTo>
                <a:lnTo>
                  <a:pt x="0" y="14344"/>
                </a:lnTo>
                <a:cubicBezTo>
                  <a:pt x="96" y="14227"/>
                  <a:pt x="182" y="14024"/>
                  <a:pt x="235" y="13703"/>
                </a:cubicBezTo>
                <a:cubicBezTo>
                  <a:pt x="770" y="10734"/>
                  <a:pt x="3269" y="11887"/>
                  <a:pt x="4304" y="10542"/>
                </a:cubicBezTo>
                <a:cubicBezTo>
                  <a:pt x="5714" y="8705"/>
                  <a:pt x="2852" y="5992"/>
                  <a:pt x="3803" y="5426"/>
                </a:cubicBezTo>
                <a:cubicBezTo>
                  <a:pt x="4120" y="5239"/>
                  <a:pt x="4417" y="5205"/>
                  <a:pt x="4692" y="5205"/>
                </a:cubicBezTo>
                <a:cubicBezTo>
                  <a:pt x="4854" y="5205"/>
                  <a:pt x="5008" y="5216"/>
                  <a:pt x="5154" y="5216"/>
                </a:cubicBezTo>
                <a:cubicBezTo>
                  <a:pt x="5513" y="5216"/>
                  <a:pt x="5823" y="5144"/>
                  <a:pt x="6077" y="4646"/>
                </a:cubicBezTo>
                <a:cubicBezTo>
                  <a:pt x="6184" y="4454"/>
                  <a:pt x="6195" y="4133"/>
                  <a:pt x="6206" y="3791"/>
                </a:cubicBezTo>
                <a:cubicBezTo>
                  <a:pt x="6215" y="3268"/>
                  <a:pt x="6188" y="2759"/>
                  <a:pt x="6684" y="2759"/>
                </a:cubicBezTo>
                <a:cubicBezTo>
                  <a:pt x="6795" y="2759"/>
                  <a:pt x="6933" y="2784"/>
                  <a:pt x="7103" y="2841"/>
                </a:cubicBezTo>
                <a:cubicBezTo>
                  <a:pt x="7923" y="3126"/>
                  <a:pt x="8678" y="4427"/>
                  <a:pt x="9937" y="4427"/>
                </a:cubicBezTo>
                <a:cubicBezTo>
                  <a:pt x="10285" y="4427"/>
                  <a:pt x="10672" y="4327"/>
                  <a:pt x="11109" y="4080"/>
                </a:cubicBezTo>
                <a:cubicBezTo>
                  <a:pt x="12465" y="3321"/>
                  <a:pt x="13234" y="1282"/>
                  <a:pt x="13597" y="0"/>
                </a:cubicBezTo>
                <a:close/>
              </a:path>
            </a:pathLst>
          </a:custGeom>
          <a:gradFill>
            <a:gsLst>
              <a:gs pos="0">
                <a:srgbClr val="0C2E3A"/>
              </a:gs>
              <a:gs pos="100000">
                <a:srgbClr val="110F16"/>
              </a:gs>
            </a:gsLst>
            <a:path path="circle">
              <a:fillToRect b="50%" l="50%" r="50%" t="50%"/>
            </a:path>
            <a:tileRect/>
          </a:gradFill>
          <a:ln>
            <a:noFill/>
          </a:ln>
          <a:effectLst>
            <a:outerShdw blurRad="200025"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txBox="1"/>
          <p:nvPr>
            <p:ph type="ctrTitle"/>
          </p:nvPr>
        </p:nvSpPr>
        <p:spPr>
          <a:xfrm>
            <a:off x="5060968" y="1950940"/>
            <a:ext cx="3158100" cy="1241400"/>
          </a:xfrm>
          <a:prstGeom prst="rect">
            <a:avLst/>
          </a:prstGeom>
          <a:noFill/>
          <a:ln>
            <a:noFill/>
          </a:ln>
        </p:spPr>
        <p:txBody>
          <a:bodyPr anchorCtr="0" anchor="ctr" bIns="34275" lIns="68575" spcFirstLastPara="1" rIns="68575" wrap="square" tIns="34275"/>
          <a:lstStyle>
            <a:lvl1pPr lvl="0" rtl="0">
              <a:lnSpc>
                <a:spcPct val="90000"/>
              </a:lnSpc>
              <a:spcBef>
                <a:spcPts val="0"/>
              </a:spcBef>
              <a:spcAft>
                <a:spcPts val="0"/>
              </a:spcAft>
              <a:buClr>
                <a:srgbClr val="FFFFFF"/>
              </a:buClr>
              <a:buSzPts val="2400"/>
              <a:buNone/>
              <a:defRPr b="0" sz="2400">
                <a:solidFill>
                  <a:srgbClr val="FFFFFF"/>
                </a:solidFill>
              </a:defRPr>
            </a:lvl1pPr>
            <a:lvl2pPr lvl="1" rtl="0">
              <a:spcBef>
                <a:spcPts val="0"/>
              </a:spcBef>
              <a:spcAft>
                <a:spcPts val="0"/>
              </a:spcAft>
              <a:buClr>
                <a:srgbClr val="FFFFFF"/>
              </a:buClr>
              <a:buSzPts val="1100"/>
              <a:buNone/>
              <a:defRPr>
                <a:solidFill>
                  <a:srgbClr val="FFFFFF"/>
                </a:solidFill>
              </a:defRPr>
            </a:lvl2pPr>
            <a:lvl3pPr lvl="2" rtl="0">
              <a:spcBef>
                <a:spcPts val="0"/>
              </a:spcBef>
              <a:spcAft>
                <a:spcPts val="0"/>
              </a:spcAft>
              <a:buClr>
                <a:srgbClr val="FFFFFF"/>
              </a:buClr>
              <a:buSzPts val="1100"/>
              <a:buNone/>
              <a:defRPr>
                <a:solidFill>
                  <a:srgbClr val="FFFFFF"/>
                </a:solidFill>
              </a:defRPr>
            </a:lvl3pPr>
            <a:lvl4pPr lvl="3" rtl="0">
              <a:spcBef>
                <a:spcPts val="0"/>
              </a:spcBef>
              <a:spcAft>
                <a:spcPts val="0"/>
              </a:spcAft>
              <a:buClr>
                <a:srgbClr val="FFFFFF"/>
              </a:buClr>
              <a:buSzPts val="1100"/>
              <a:buNone/>
              <a:defRPr>
                <a:solidFill>
                  <a:srgbClr val="FFFFFF"/>
                </a:solidFill>
              </a:defRPr>
            </a:lvl4pPr>
            <a:lvl5pPr lvl="4" rtl="0">
              <a:spcBef>
                <a:spcPts val="0"/>
              </a:spcBef>
              <a:spcAft>
                <a:spcPts val="0"/>
              </a:spcAft>
              <a:buClr>
                <a:srgbClr val="FFFFFF"/>
              </a:buClr>
              <a:buSzPts val="1100"/>
              <a:buNone/>
              <a:defRPr>
                <a:solidFill>
                  <a:srgbClr val="FFFFFF"/>
                </a:solidFill>
              </a:defRPr>
            </a:lvl5pPr>
            <a:lvl6pPr lvl="5" rtl="0">
              <a:spcBef>
                <a:spcPts val="0"/>
              </a:spcBef>
              <a:spcAft>
                <a:spcPts val="0"/>
              </a:spcAft>
              <a:buClr>
                <a:srgbClr val="FFFFFF"/>
              </a:buClr>
              <a:buSzPts val="1100"/>
              <a:buNone/>
              <a:defRPr>
                <a:solidFill>
                  <a:srgbClr val="FFFFFF"/>
                </a:solidFill>
              </a:defRPr>
            </a:lvl6pPr>
            <a:lvl7pPr lvl="6" rtl="0">
              <a:spcBef>
                <a:spcPts val="0"/>
              </a:spcBef>
              <a:spcAft>
                <a:spcPts val="0"/>
              </a:spcAft>
              <a:buClr>
                <a:srgbClr val="FFFFFF"/>
              </a:buClr>
              <a:buSzPts val="1100"/>
              <a:buNone/>
              <a:defRPr>
                <a:solidFill>
                  <a:srgbClr val="FFFFFF"/>
                </a:solidFill>
              </a:defRPr>
            </a:lvl7pPr>
            <a:lvl8pPr lvl="7" rtl="0">
              <a:spcBef>
                <a:spcPts val="0"/>
              </a:spcBef>
              <a:spcAft>
                <a:spcPts val="0"/>
              </a:spcAft>
              <a:buClr>
                <a:srgbClr val="FFFFFF"/>
              </a:buClr>
              <a:buSzPts val="1100"/>
              <a:buNone/>
              <a:defRPr>
                <a:solidFill>
                  <a:srgbClr val="FFFFFF"/>
                </a:solidFill>
              </a:defRPr>
            </a:lvl8pPr>
            <a:lvl9pPr lvl="8" rtl="0">
              <a:spcBef>
                <a:spcPts val="0"/>
              </a:spcBef>
              <a:spcAft>
                <a:spcPts val="0"/>
              </a:spcAft>
              <a:buClr>
                <a:srgbClr val="FFFFFF"/>
              </a:buClr>
              <a:buSzPts val="1100"/>
              <a:buNone/>
              <a:defRPr>
                <a:solidFill>
                  <a:srgbClr val="FFFFFF"/>
                </a:solidFill>
              </a:defRPr>
            </a:lvl9pPr>
          </a:lstStyle>
          <a:p/>
        </p:txBody>
      </p:sp>
      <p:sp>
        <p:nvSpPr>
          <p:cNvPr id="81" name="Google Shape;81;p7"/>
          <p:cNvSpPr txBox="1"/>
          <p:nvPr>
            <p:ph idx="1" type="subTitle"/>
          </p:nvPr>
        </p:nvSpPr>
        <p:spPr>
          <a:xfrm flipH="1">
            <a:off x="946950" y="1815144"/>
            <a:ext cx="3353700" cy="1513200"/>
          </a:xfrm>
          <a:prstGeom prst="rect">
            <a:avLst/>
          </a:prstGeom>
        </p:spPr>
        <p:txBody>
          <a:bodyPr anchorCtr="0" anchor="ctr" bIns="34275" lIns="68575" spcFirstLastPara="1" rIns="68575" wrap="square" tIns="34275"/>
          <a:lstStyle>
            <a:lvl1pPr lvl="0" rtl="0">
              <a:lnSpc>
                <a:spcPct val="100000"/>
              </a:lnSpc>
              <a:spcBef>
                <a:spcPts val="800"/>
              </a:spcBef>
              <a:spcAft>
                <a:spcPts val="0"/>
              </a:spcAft>
              <a:buClr>
                <a:srgbClr val="FFFFFF"/>
              </a:buClr>
              <a:buSzPts val="1200"/>
              <a:buNone/>
              <a:defRPr sz="1200">
                <a:solidFill>
                  <a:srgbClr val="FFFFFF"/>
                </a:solidFill>
              </a:defRPr>
            </a:lvl1pPr>
            <a:lvl2pPr lvl="1" rtl="0">
              <a:lnSpc>
                <a:spcPct val="100000"/>
              </a:lnSpc>
              <a:spcBef>
                <a:spcPts val="400"/>
              </a:spcBef>
              <a:spcAft>
                <a:spcPts val="0"/>
              </a:spcAft>
              <a:buClr>
                <a:srgbClr val="FFFFFF"/>
              </a:buClr>
              <a:buSzPts val="900"/>
              <a:buNone/>
              <a:defRPr>
                <a:solidFill>
                  <a:srgbClr val="FFFFFF"/>
                </a:solidFill>
              </a:defRPr>
            </a:lvl2pPr>
            <a:lvl3pPr lvl="2" rtl="0">
              <a:lnSpc>
                <a:spcPct val="100000"/>
              </a:lnSpc>
              <a:spcBef>
                <a:spcPts val="400"/>
              </a:spcBef>
              <a:spcAft>
                <a:spcPts val="0"/>
              </a:spcAft>
              <a:buClr>
                <a:srgbClr val="FFFFFF"/>
              </a:buClr>
              <a:buSzPts val="900"/>
              <a:buNone/>
              <a:defRPr>
                <a:solidFill>
                  <a:srgbClr val="FFFFFF"/>
                </a:solidFill>
              </a:defRPr>
            </a:lvl3pPr>
            <a:lvl4pPr lvl="3" rtl="0">
              <a:lnSpc>
                <a:spcPct val="100000"/>
              </a:lnSpc>
              <a:spcBef>
                <a:spcPts val="400"/>
              </a:spcBef>
              <a:spcAft>
                <a:spcPts val="0"/>
              </a:spcAft>
              <a:buClr>
                <a:srgbClr val="FFFFFF"/>
              </a:buClr>
              <a:buSzPts val="900"/>
              <a:buNone/>
              <a:defRPr>
                <a:solidFill>
                  <a:srgbClr val="FFFFFF"/>
                </a:solidFill>
              </a:defRPr>
            </a:lvl4pPr>
            <a:lvl5pPr lvl="4" rtl="0">
              <a:lnSpc>
                <a:spcPct val="100000"/>
              </a:lnSpc>
              <a:spcBef>
                <a:spcPts val="400"/>
              </a:spcBef>
              <a:spcAft>
                <a:spcPts val="0"/>
              </a:spcAft>
              <a:buClr>
                <a:srgbClr val="FFFFFF"/>
              </a:buClr>
              <a:buSzPts val="900"/>
              <a:buNone/>
              <a:defRPr>
                <a:solidFill>
                  <a:srgbClr val="FFFFFF"/>
                </a:solidFill>
              </a:defRPr>
            </a:lvl5pPr>
            <a:lvl6pPr lvl="5" rtl="0">
              <a:lnSpc>
                <a:spcPct val="100000"/>
              </a:lnSpc>
              <a:spcBef>
                <a:spcPts val="400"/>
              </a:spcBef>
              <a:spcAft>
                <a:spcPts val="0"/>
              </a:spcAft>
              <a:buClr>
                <a:srgbClr val="FFFFFF"/>
              </a:buClr>
              <a:buSzPts val="900"/>
              <a:buNone/>
              <a:defRPr sz="900">
                <a:solidFill>
                  <a:srgbClr val="FFFFFF"/>
                </a:solidFill>
              </a:defRPr>
            </a:lvl6pPr>
            <a:lvl7pPr lvl="6" rtl="0">
              <a:lnSpc>
                <a:spcPct val="100000"/>
              </a:lnSpc>
              <a:spcBef>
                <a:spcPts val="400"/>
              </a:spcBef>
              <a:spcAft>
                <a:spcPts val="0"/>
              </a:spcAft>
              <a:buClr>
                <a:srgbClr val="FFFFFF"/>
              </a:buClr>
              <a:buSzPts val="900"/>
              <a:buNone/>
              <a:defRPr sz="900">
                <a:solidFill>
                  <a:srgbClr val="FFFFFF"/>
                </a:solidFill>
              </a:defRPr>
            </a:lvl7pPr>
            <a:lvl8pPr lvl="7" rtl="0">
              <a:lnSpc>
                <a:spcPct val="100000"/>
              </a:lnSpc>
              <a:spcBef>
                <a:spcPts val="400"/>
              </a:spcBef>
              <a:spcAft>
                <a:spcPts val="0"/>
              </a:spcAft>
              <a:buClr>
                <a:srgbClr val="FFFFFF"/>
              </a:buClr>
              <a:buSzPts val="900"/>
              <a:buNone/>
              <a:defRPr sz="900">
                <a:solidFill>
                  <a:srgbClr val="FFFFFF"/>
                </a:solidFill>
              </a:defRPr>
            </a:lvl8pPr>
            <a:lvl9pPr lvl="8" rtl="0">
              <a:lnSpc>
                <a:spcPct val="100000"/>
              </a:lnSpc>
              <a:spcBef>
                <a:spcPts val="400"/>
              </a:spcBef>
              <a:spcAft>
                <a:spcPts val="0"/>
              </a:spcAft>
              <a:buClr>
                <a:srgbClr val="FFFFFF"/>
              </a:buClr>
              <a:buSzPts val="900"/>
              <a:buNone/>
              <a:defRPr sz="900">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 SUBTITLE">
  <p:cSld name="1_Título y objetos_2">
    <p:bg>
      <p:bgPr>
        <a:gradFill>
          <a:gsLst>
            <a:gs pos="0">
              <a:srgbClr val="0C2E3A"/>
            </a:gs>
            <a:gs pos="100000">
              <a:srgbClr val="110F16"/>
            </a:gs>
          </a:gsLst>
          <a:path path="circle">
            <a:fillToRect b="50%" l="50%" r="50%" t="50%"/>
          </a:path>
          <a:tileRect/>
        </a:gradFill>
      </p:bgPr>
    </p:bg>
    <p:spTree>
      <p:nvGrpSpPr>
        <p:cNvPr id="82" name="Shape 82"/>
        <p:cNvGrpSpPr/>
        <p:nvPr/>
      </p:nvGrpSpPr>
      <p:grpSpPr>
        <a:xfrm>
          <a:off x="0" y="0"/>
          <a:ext cx="0" cy="0"/>
          <a:chOff x="0" y="0"/>
          <a:chExt cx="0" cy="0"/>
        </a:xfrm>
      </p:grpSpPr>
      <p:sp>
        <p:nvSpPr>
          <p:cNvPr id="83" name="Google Shape;83;p8"/>
          <p:cNvSpPr/>
          <p:nvPr/>
        </p:nvSpPr>
        <p:spPr>
          <a:xfrm flipH="1">
            <a:off x="2266913" y="876994"/>
            <a:ext cx="4606800" cy="4323900"/>
          </a:xfrm>
          <a:prstGeom prst="rect">
            <a:avLst/>
          </a:prstGeom>
          <a:noFill/>
          <a:ln cap="flat" cmpd="sng" w="285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r">
              <a:spcBef>
                <a:spcPts val="0"/>
              </a:spcBef>
              <a:spcAft>
                <a:spcPts val="0"/>
              </a:spcAft>
              <a:buNone/>
            </a:pPr>
            <a:r>
              <a:t/>
            </a:r>
            <a:endParaRPr sz="1100">
              <a:solidFill>
                <a:srgbClr val="434343"/>
              </a:solidFill>
            </a:endParaRPr>
          </a:p>
        </p:txBody>
      </p:sp>
      <p:sp>
        <p:nvSpPr>
          <p:cNvPr id="84" name="Google Shape;84;p8"/>
          <p:cNvSpPr txBox="1"/>
          <p:nvPr>
            <p:ph hasCustomPrompt="1" type="title"/>
          </p:nvPr>
        </p:nvSpPr>
        <p:spPr>
          <a:xfrm>
            <a:off x="1375175" y="2420792"/>
            <a:ext cx="6390300" cy="7233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5400"/>
              <a:buNone/>
              <a:defRPr b="0" sz="5400">
                <a:solidFill>
                  <a:srgbClr val="FFFFFF"/>
                </a:solidFill>
              </a:defRPr>
            </a:lvl1pPr>
            <a:lvl2pPr lvl="1"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2pPr>
            <a:lvl3pPr lvl="2"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3pPr>
            <a:lvl4pPr lvl="3"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4pPr>
            <a:lvl5pPr lvl="4"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5pPr>
            <a:lvl6pPr lvl="5"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6pPr>
            <a:lvl7pPr lvl="6"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7pPr>
            <a:lvl8pPr lvl="7"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8pPr>
            <a:lvl9pPr lvl="8" rtl="0" algn="ctr">
              <a:spcBef>
                <a:spcPts val="0"/>
              </a:spcBef>
              <a:spcAft>
                <a:spcPts val="0"/>
              </a:spcAft>
              <a:buClr>
                <a:srgbClr val="FFFFFF"/>
              </a:buClr>
              <a:buSzPts val="3900"/>
              <a:buFont typeface="Nunito Sans"/>
              <a:buNone/>
              <a:defRPr b="1" sz="3900">
                <a:solidFill>
                  <a:srgbClr val="FFFFFF"/>
                </a:solidFill>
                <a:latin typeface="Nunito Sans"/>
                <a:ea typeface="Nunito Sans"/>
                <a:cs typeface="Nunito Sans"/>
                <a:sym typeface="Nunito Sans"/>
              </a:defRPr>
            </a:lvl9pPr>
          </a:lstStyle>
          <a:p>
            <a:r>
              <a:t>xx%</a:t>
            </a:r>
          </a:p>
        </p:txBody>
      </p:sp>
      <p:sp>
        <p:nvSpPr>
          <p:cNvPr id="85" name="Google Shape;85;p8"/>
          <p:cNvSpPr txBox="1"/>
          <p:nvPr>
            <p:ph idx="1" type="subTitle"/>
          </p:nvPr>
        </p:nvSpPr>
        <p:spPr>
          <a:xfrm>
            <a:off x="2895188" y="3034744"/>
            <a:ext cx="33537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Font typeface="Roboto"/>
              <a:buNone/>
              <a:defRPr sz="1200">
                <a:solidFill>
                  <a:srgbClr val="FFFFFF"/>
                </a:solidFill>
              </a:defRPr>
            </a:lvl1pPr>
            <a:lvl2pPr lvl="1" rtl="0" algn="ctr">
              <a:lnSpc>
                <a:spcPct val="100000"/>
              </a:lnSpc>
              <a:spcBef>
                <a:spcPts val="400"/>
              </a:spcBef>
              <a:spcAft>
                <a:spcPts val="0"/>
              </a:spcAft>
              <a:buClr>
                <a:srgbClr val="FFFFFF"/>
              </a:buClr>
              <a:buSzPts val="900"/>
              <a:buFont typeface="Roboto"/>
              <a:buNone/>
              <a:defRPr>
                <a:solidFill>
                  <a:srgbClr val="FFFFFF"/>
                </a:solidFill>
              </a:defRPr>
            </a:lvl2pPr>
            <a:lvl3pPr lvl="2" rtl="0" algn="ctr">
              <a:lnSpc>
                <a:spcPct val="100000"/>
              </a:lnSpc>
              <a:spcBef>
                <a:spcPts val="400"/>
              </a:spcBef>
              <a:spcAft>
                <a:spcPts val="0"/>
              </a:spcAft>
              <a:buClr>
                <a:srgbClr val="FFFFFF"/>
              </a:buClr>
              <a:buSzPts val="900"/>
              <a:buFont typeface="Roboto"/>
              <a:buNone/>
              <a:defRPr>
                <a:solidFill>
                  <a:srgbClr val="FFFFFF"/>
                </a:solidFill>
              </a:defRPr>
            </a:lvl3pPr>
            <a:lvl4pPr lvl="3" rtl="0" algn="ctr">
              <a:lnSpc>
                <a:spcPct val="100000"/>
              </a:lnSpc>
              <a:spcBef>
                <a:spcPts val="400"/>
              </a:spcBef>
              <a:spcAft>
                <a:spcPts val="0"/>
              </a:spcAft>
              <a:buClr>
                <a:srgbClr val="FFFFFF"/>
              </a:buClr>
              <a:buSzPts val="900"/>
              <a:buFont typeface="Roboto"/>
              <a:buNone/>
              <a:defRPr>
                <a:solidFill>
                  <a:srgbClr val="FFFFFF"/>
                </a:solidFill>
              </a:defRPr>
            </a:lvl4pPr>
            <a:lvl5pPr lvl="4" rtl="0" algn="ctr">
              <a:lnSpc>
                <a:spcPct val="100000"/>
              </a:lnSpc>
              <a:spcBef>
                <a:spcPts val="400"/>
              </a:spcBef>
              <a:spcAft>
                <a:spcPts val="0"/>
              </a:spcAft>
              <a:buClr>
                <a:srgbClr val="FFFFFF"/>
              </a:buClr>
              <a:buSzPts val="900"/>
              <a:buFont typeface="Roboto"/>
              <a:buNone/>
              <a:defRPr>
                <a:solidFill>
                  <a:srgbClr val="FFFFFF"/>
                </a:solidFill>
              </a:defRPr>
            </a:lvl5pPr>
            <a:lvl6pPr lvl="5"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6pPr>
            <a:lvl7pPr lvl="6"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7pPr>
            <a:lvl8pPr lvl="7"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8pPr>
            <a:lvl9pPr lvl="8"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9pPr>
          </a:lstStyle>
          <a:p/>
        </p:txBody>
      </p:sp>
      <p:sp>
        <p:nvSpPr>
          <p:cNvPr id="86" name="Google Shape;86;p8"/>
          <p:cNvSpPr/>
          <p:nvPr/>
        </p:nvSpPr>
        <p:spPr>
          <a:xfrm flipH="1" rot="10800000">
            <a:off x="5059867" y="0"/>
            <a:ext cx="4037101" cy="1751811"/>
          </a:xfrm>
          <a:custGeom>
            <a:rect b="b" l="l" r="r" t="t"/>
            <a:pathLst>
              <a:path extrusionOk="0" h="7152" w="16482">
                <a:moveTo>
                  <a:pt x="12713" y="1"/>
                </a:moveTo>
                <a:cubicBezTo>
                  <a:pt x="12371" y="1"/>
                  <a:pt x="12082" y="52"/>
                  <a:pt x="11867" y="166"/>
                </a:cubicBezTo>
                <a:cubicBezTo>
                  <a:pt x="9966" y="1202"/>
                  <a:pt x="12508" y="5496"/>
                  <a:pt x="10842" y="5581"/>
                </a:cubicBezTo>
                <a:cubicBezTo>
                  <a:pt x="10817" y="5582"/>
                  <a:pt x="10791" y="5583"/>
                  <a:pt x="10766" y="5583"/>
                </a:cubicBezTo>
                <a:cubicBezTo>
                  <a:pt x="9256" y="5583"/>
                  <a:pt x="8019" y="3281"/>
                  <a:pt x="6884" y="3281"/>
                </a:cubicBezTo>
                <a:cubicBezTo>
                  <a:pt x="6793" y="3281"/>
                  <a:pt x="6702" y="3296"/>
                  <a:pt x="6612" y="3328"/>
                </a:cubicBezTo>
                <a:cubicBezTo>
                  <a:pt x="5384" y="3765"/>
                  <a:pt x="6836" y="6692"/>
                  <a:pt x="5715" y="6905"/>
                </a:cubicBezTo>
                <a:cubicBezTo>
                  <a:pt x="5677" y="6913"/>
                  <a:pt x="5638" y="6916"/>
                  <a:pt x="5597" y="6916"/>
                </a:cubicBezTo>
                <a:cubicBezTo>
                  <a:pt x="4898" y="6916"/>
                  <a:pt x="3858" y="5884"/>
                  <a:pt x="2503" y="5884"/>
                </a:cubicBezTo>
                <a:cubicBezTo>
                  <a:pt x="1761" y="5884"/>
                  <a:pt x="926" y="6193"/>
                  <a:pt x="0" y="7152"/>
                </a:cubicBezTo>
                <a:lnTo>
                  <a:pt x="16481" y="7152"/>
                </a:lnTo>
                <a:lnTo>
                  <a:pt x="16481" y="935"/>
                </a:lnTo>
                <a:cubicBezTo>
                  <a:pt x="15078" y="407"/>
                  <a:pt x="13680" y="1"/>
                  <a:pt x="12713" y="1"/>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101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rot="10800000">
            <a:off x="6" y="3324574"/>
            <a:ext cx="4319762" cy="1818924"/>
          </a:xfrm>
          <a:custGeom>
            <a:rect b="b" l="l" r="r" t="t"/>
            <a:pathLst>
              <a:path extrusionOk="0" h="7426" w="17636">
                <a:moveTo>
                  <a:pt x="1" y="0"/>
                </a:moveTo>
                <a:lnTo>
                  <a:pt x="1" y="7337"/>
                </a:lnTo>
                <a:cubicBezTo>
                  <a:pt x="269" y="7393"/>
                  <a:pt x="537" y="7425"/>
                  <a:pt x="798" y="7425"/>
                </a:cubicBezTo>
                <a:cubicBezTo>
                  <a:pt x="1649" y="7425"/>
                  <a:pt x="2433" y="7078"/>
                  <a:pt x="2981" y="6024"/>
                </a:cubicBezTo>
                <a:cubicBezTo>
                  <a:pt x="3804" y="4415"/>
                  <a:pt x="4473" y="3985"/>
                  <a:pt x="5073" y="3985"/>
                </a:cubicBezTo>
                <a:cubicBezTo>
                  <a:pt x="5492" y="3985"/>
                  <a:pt x="5878" y="4195"/>
                  <a:pt x="6260" y="4358"/>
                </a:cubicBezTo>
                <a:cubicBezTo>
                  <a:pt x="6925" y="4645"/>
                  <a:pt x="8958" y="6071"/>
                  <a:pt x="10742" y="6071"/>
                </a:cubicBezTo>
                <a:cubicBezTo>
                  <a:pt x="11479" y="6071"/>
                  <a:pt x="12174" y="5827"/>
                  <a:pt x="12711" y="5158"/>
                </a:cubicBezTo>
                <a:cubicBezTo>
                  <a:pt x="14242" y="3274"/>
                  <a:pt x="14182" y="2723"/>
                  <a:pt x="14535" y="2723"/>
                </a:cubicBezTo>
                <a:cubicBezTo>
                  <a:pt x="14608" y="2723"/>
                  <a:pt x="14699" y="2747"/>
                  <a:pt x="14826" y="2787"/>
                </a:cubicBezTo>
                <a:cubicBezTo>
                  <a:pt x="15192" y="2904"/>
                  <a:pt x="15715" y="3135"/>
                  <a:pt x="16195" y="3135"/>
                </a:cubicBezTo>
                <a:cubicBezTo>
                  <a:pt x="16680" y="3135"/>
                  <a:pt x="17121" y="2899"/>
                  <a:pt x="17315" y="2072"/>
                </a:cubicBezTo>
                <a:cubicBezTo>
                  <a:pt x="17635" y="726"/>
                  <a:pt x="16396" y="160"/>
                  <a:pt x="15936" y="0"/>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1062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flipH="1" rot="10800000">
            <a:off x="7359611" y="0"/>
            <a:ext cx="1784388" cy="1829457"/>
          </a:xfrm>
          <a:custGeom>
            <a:rect b="b" l="l" r="r" t="t"/>
            <a:pathLst>
              <a:path extrusionOk="0" h="7469" w="7285">
                <a:moveTo>
                  <a:pt x="6450" y="1"/>
                </a:moveTo>
                <a:cubicBezTo>
                  <a:pt x="6380" y="1"/>
                  <a:pt x="6309" y="15"/>
                  <a:pt x="6238" y="45"/>
                </a:cubicBezTo>
                <a:cubicBezTo>
                  <a:pt x="5265" y="441"/>
                  <a:pt x="6675" y="2801"/>
                  <a:pt x="5875" y="3548"/>
                </a:cubicBezTo>
                <a:cubicBezTo>
                  <a:pt x="5691" y="3722"/>
                  <a:pt x="5482" y="3788"/>
                  <a:pt x="5252" y="3788"/>
                </a:cubicBezTo>
                <a:cubicBezTo>
                  <a:pt x="4549" y="3788"/>
                  <a:pt x="3649" y="3177"/>
                  <a:pt x="2672" y="3177"/>
                </a:cubicBezTo>
                <a:cubicBezTo>
                  <a:pt x="2143" y="3177"/>
                  <a:pt x="1591" y="3357"/>
                  <a:pt x="1036" y="3911"/>
                </a:cubicBezTo>
                <a:cubicBezTo>
                  <a:pt x="0" y="4948"/>
                  <a:pt x="235" y="6368"/>
                  <a:pt x="673" y="7469"/>
                </a:cubicBezTo>
                <a:lnTo>
                  <a:pt x="7285" y="7469"/>
                </a:lnTo>
                <a:lnTo>
                  <a:pt x="7285" y="515"/>
                </a:lnTo>
                <a:cubicBezTo>
                  <a:pt x="6995" y="217"/>
                  <a:pt x="6726" y="1"/>
                  <a:pt x="6450" y="1"/>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101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p:nvPr/>
        </p:nvSpPr>
        <p:spPr>
          <a:xfrm flipH="1" rot="10800000">
            <a:off x="-132275" y="1"/>
            <a:ext cx="2896416" cy="2836160"/>
          </a:xfrm>
          <a:custGeom>
            <a:rect b="b" l="l" r="r" t="t"/>
            <a:pathLst>
              <a:path extrusionOk="0" h="11579" w="11825">
                <a:moveTo>
                  <a:pt x="524" y="1"/>
                </a:moveTo>
                <a:lnTo>
                  <a:pt x="524" y="11579"/>
                </a:lnTo>
                <a:lnTo>
                  <a:pt x="9453" y="11579"/>
                </a:lnTo>
                <a:cubicBezTo>
                  <a:pt x="9368" y="11408"/>
                  <a:pt x="9304" y="11226"/>
                  <a:pt x="9271" y="11002"/>
                </a:cubicBezTo>
                <a:cubicBezTo>
                  <a:pt x="8994" y="8876"/>
                  <a:pt x="11824" y="6195"/>
                  <a:pt x="10158" y="5405"/>
                </a:cubicBezTo>
                <a:cubicBezTo>
                  <a:pt x="10071" y="5363"/>
                  <a:pt x="9979" y="5343"/>
                  <a:pt x="9883" y="5343"/>
                </a:cubicBezTo>
                <a:cubicBezTo>
                  <a:pt x="8906" y="5343"/>
                  <a:pt x="7498" y="7379"/>
                  <a:pt x="6302" y="8662"/>
                </a:cubicBezTo>
                <a:cubicBezTo>
                  <a:pt x="5772" y="9229"/>
                  <a:pt x="5197" y="9556"/>
                  <a:pt x="4762" y="9556"/>
                </a:cubicBezTo>
                <a:cubicBezTo>
                  <a:pt x="4433" y="9556"/>
                  <a:pt x="4183" y="9370"/>
                  <a:pt x="4092" y="8961"/>
                </a:cubicBezTo>
                <a:cubicBezTo>
                  <a:pt x="3803" y="7701"/>
                  <a:pt x="5800" y="5928"/>
                  <a:pt x="4818" y="4604"/>
                </a:cubicBezTo>
                <a:cubicBezTo>
                  <a:pt x="3824" y="3279"/>
                  <a:pt x="2660" y="4326"/>
                  <a:pt x="1197" y="3215"/>
                </a:cubicBezTo>
                <a:cubicBezTo>
                  <a:pt x="0" y="2308"/>
                  <a:pt x="1496" y="908"/>
                  <a:pt x="524" y="1"/>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flipH="1" rot="10800000">
            <a:off x="-3926" y="3937414"/>
            <a:ext cx="6252828" cy="1206085"/>
          </a:xfrm>
          <a:custGeom>
            <a:rect b="b" l="l" r="r" t="t"/>
            <a:pathLst>
              <a:path extrusionOk="0" h="4924" w="25528">
                <a:moveTo>
                  <a:pt x="0" y="0"/>
                </a:moveTo>
                <a:lnTo>
                  <a:pt x="0" y="4923"/>
                </a:lnTo>
                <a:cubicBezTo>
                  <a:pt x="1550" y="3518"/>
                  <a:pt x="1590" y="405"/>
                  <a:pt x="2664" y="405"/>
                </a:cubicBezTo>
                <a:cubicBezTo>
                  <a:pt x="2701" y="405"/>
                  <a:pt x="2738" y="409"/>
                  <a:pt x="2777" y="416"/>
                </a:cubicBezTo>
                <a:cubicBezTo>
                  <a:pt x="4454" y="715"/>
                  <a:pt x="4956" y="2915"/>
                  <a:pt x="6515" y="3684"/>
                </a:cubicBezTo>
                <a:cubicBezTo>
                  <a:pt x="6748" y="3801"/>
                  <a:pt x="6966" y="3853"/>
                  <a:pt x="7169" y="3853"/>
                </a:cubicBezTo>
                <a:cubicBezTo>
                  <a:pt x="8328" y="3853"/>
                  <a:pt x="9043" y="2186"/>
                  <a:pt x="9687" y="1377"/>
                </a:cubicBezTo>
                <a:cubicBezTo>
                  <a:pt x="9901" y="1110"/>
                  <a:pt x="10157" y="974"/>
                  <a:pt x="10478" y="974"/>
                </a:cubicBezTo>
                <a:cubicBezTo>
                  <a:pt x="11308" y="974"/>
                  <a:pt x="12574" y="1881"/>
                  <a:pt x="14686" y="3738"/>
                </a:cubicBezTo>
                <a:cubicBezTo>
                  <a:pt x="15116" y="4116"/>
                  <a:pt x="15689" y="4278"/>
                  <a:pt x="16352" y="4278"/>
                </a:cubicBezTo>
                <a:cubicBezTo>
                  <a:pt x="19060" y="4278"/>
                  <a:pt x="23279" y="1587"/>
                  <a:pt x="25527" y="0"/>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1062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 SUBTITLES">
  <p:cSld name="1_Título y objetos_1">
    <p:bg>
      <p:bgPr>
        <a:gradFill>
          <a:gsLst>
            <a:gs pos="0">
              <a:srgbClr val="0C2E3A"/>
            </a:gs>
            <a:gs pos="100000">
              <a:srgbClr val="110F16"/>
            </a:gs>
          </a:gsLst>
          <a:path path="circle">
            <a:fillToRect b="50%" l="50%" r="50%" t="50%"/>
          </a:path>
          <a:tileRect/>
        </a:gradFill>
      </p:bgPr>
    </p:bg>
    <p:spTree>
      <p:nvGrpSpPr>
        <p:cNvPr id="91" name="Shape 91"/>
        <p:cNvGrpSpPr/>
        <p:nvPr/>
      </p:nvGrpSpPr>
      <p:grpSpPr>
        <a:xfrm>
          <a:off x="0" y="0"/>
          <a:ext cx="0" cy="0"/>
          <a:chOff x="0" y="0"/>
          <a:chExt cx="0" cy="0"/>
        </a:xfrm>
      </p:grpSpPr>
      <p:sp>
        <p:nvSpPr>
          <p:cNvPr id="92" name="Google Shape;92;p9"/>
          <p:cNvSpPr/>
          <p:nvPr/>
        </p:nvSpPr>
        <p:spPr>
          <a:xfrm flipH="1">
            <a:off x="2266913" y="-50625"/>
            <a:ext cx="4606800" cy="4344000"/>
          </a:xfrm>
          <a:prstGeom prst="rect">
            <a:avLst/>
          </a:prstGeom>
          <a:noFill/>
          <a:ln cap="flat" cmpd="sng" w="285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r">
              <a:spcBef>
                <a:spcPts val="0"/>
              </a:spcBef>
              <a:spcAft>
                <a:spcPts val="0"/>
              </a:spcAft>
              <a:buNone/>
            </a:pPr>
            <a:r>
              <a:t/>
            </a:r>
            <a:endParaRPr sz="1100">
              <a:solidFill>
                <a:srgbClr val="FFFFFF"/>
              </a:solidFill>
            </a:endParaRPr>
          </a:p>
        </p:txBody>
      </p:sp>
      <p:sp>
        <p:nvSpPr>
          <p:cNvPr id="93" name="Google Shape;93;p9"/>
          <p:cNvSpPr txBox="1"/>
          <p:nvPr>
            <p:ph hasCustomPrompt="1" type="title"/>
          </p:nvPr>
        </p:nvSpPr>
        <p:spPr>
          <a:xfrm>
            <a:off x="1376775" y="1093017"/>
            <a:ext cx="6390300" cy="7233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3900"/>
              <a:buNone/>
              <a:defRPr b="0" sz="3900">
                <a:solidFill>
                  <a:srgbClr val="FFFFFF"/>
                </a:solidFill>
              </a:defRPr>
            </a:lvl1pPr>
            <a:lvl2pPr lvl="1"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2pPr>
            <a:lvl3pPr lvl="2"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3pPr>
            <a:lvl4pPr lvl="3"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4pPr>
            <a:lvl5pPr lvl="4"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5pPr>
            <a:lvl6pPr lvl="5"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6pPr>
            <a:lvl7pPr lvl="6"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7pPr>
            <a:lvl8pPr lvl="7"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8pPr>
            <a:lvl9pPr lvl="8"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9pPr>
          </a:lstStyle>
          <a:p>
            <a:r>
              <a:t>xx%</a:t>
            </a:r>
          </a:p>
        </p:txBody>
      </p:sp>
      <p:sp>
        <p:nvSpPr>
          <p:cNvPr id="94" name="Google Shape;94;p9"/>
          <p:cNvSpPr txBox="1"/>
          <p:nvPr>
            <p:ph hasCustomPrompt="1" idx="2" type="title"/>
          </p:nvPr>
        </p:nvSpPr>
        <p:spPr>
          <a:xfrm>
            <a:off x="1376775" y="1953679"/>
            <a:ext cx="6390300" cy="7233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3900"/>
              <a:buNone/>
              <a:defRPr b="0" sz="3900">
                <a:solidFill>
                  <a:srgbClr val="FFFFFF"/>
                </a:solidFill>
              </a:defRPr>
            </a:lvl1pPr>
            <a:lvl2pPr lvl="1"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2pPr>
            <a:lvl3pPr lvl="2"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3pPr>
            <a:lvl4pPr lvl="3"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4pPr>
            <a:lvl5pPr lvl="4"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5pPr>
            <a:lvl6pPr lvl="5"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6pPr>
            <a:lvl7pPr lvl="6"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7pPr>
            <a:lvl8pPr lvl="7"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8pPr>
            <a:lvl9pPr lvl="8"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9pPr>
          </a:lstStyle>
          <a:p>
            <a:r>
              <a:t>xx%</a:t>
            </a:r>
          </a:p>
        </p:txBody>
      </p:sp>
      <p:sp>
        <p:nvSpPr>
          <p:cNvPr id="95" name="Google Shape;95;p9"/>
          <p:cNvSpPr txBox="1"/>
          <p:nvPr>
            <p:ph hasCustomPrompt="1" idx="3" type="title"/>
          </p:nvPr>
        </p:nvSpPr>
        <p:spPr>
          <a:xfrm>
            <a:off x="1376775" y="2842917"/>
            <a:ext cx="6390300" cy="7233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3900"/>
              <a:buNone/>
              <a:defRPr b="0" sz="3900">
                <a:solidFill>
                  <a:srgbClr val="FFFFFF"/>
                </a:solidFill>
              </a:defRPr>
            </a:lvl1pPr>
            <a:lvl2pPr lvl="1"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2pPr>
            <a:lvl3pPr lvl="2"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3pPr>
            <a:lvl4pPr lvl="3"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4pPr>
            <a:lvl5pPr lvl="4"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5pPr>
            <a:lvl6pPr lvl="5"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6pPr>
            <a:lvl7pPr lvl="6"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7pPr>
            <a:lvl8pPr lvl="7"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8pPr>
            <a:lvl9pPr lvl="8" rtl="0" algn="ctr">
              <a:spcBef>
                <a:spcPts val="0"/>
              </a:spcBef>
              <a:spcAft>
                <a:spcPts val="0"/>
              </a:spcAft>
              <a:buClr>
                <a:srgbClr val="FFFFFF"/>
              </a:buClr>
              <a:buSzPts val="3900"/>
              <a:buFont typeface="Squada One"/>
              <a:buNone/>
              <a:defRPr sz="3900">
                <a:solidFill>
                  <a:srgbClr val="FFFFFF"/>
                </a:solidFill>
                <a:latin typeface="Squada One"/>
                <a:ea typeface="Squada One"/>
                <a:cs typeface="Squada One"/>
                <a:sym typeface="Squada One"/>
              </a:defRPr>
            </a:lvl9pPr>
          </a:lstStyle>
          <a:p>
            <a:r>
              <a:t>xx%</a:t>
            </a:r>
          </a:p>
        </p:txBody>
      </p:sp>
      <p:sp>
        <p:nvSpPr>
          <p:cNvPr id="96" name="Google Shape;96;p9"/>
          <p:cNvSpPr txBox="1"/>
          <p:nvPr>
            <p:ph idx="1" type="subTitle"/>
          </p:nvPr>
        </p:nvSpPr>
        <p:spPr>
          <a:xfrm>
            <a:off x="2895188" y="1662988"/>
            <a:ext cx="33537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900"/>
              <a:buFont typeface="Roboto"/>
              <a:buNone/>
              <a:defRPr>
                <a:solidFill>
                  <a:srgbClr val="FFFFFF"/>
                </a:solidFill>
              </a:defRPr>
            </a:lvl1pPr>
            <a:lvl2pPr lvl="1" rtl="0" algn="ctr">
              <a:lnSpc>
                <a:spcPct val="100000"/>
              </a:lnSpc>
              <a:spcBef>
                <a:spcPts val="400"/>
              </a:spcBef>
              <a:spcAft>
                <a:spcPts val="0"/>
              </a:spcAft>
              <a:buClr>
                <a:srgbClr val="FFFFFF"/>
              </a:buClr>
              <a:buSzPts val="900"/>
              <a:buFont typeface="Roboto"/>
              <a:buNone/>
              <a:defRPr>
                <a:solidFill>
                  <a:srgbClr val="FFFFFF"/>
                </a:solidFill>
              </a:defRPr>
            </a:lvl2pPr>
            <a:lvl3pPr lvl="2" rtl="0" algn="ctr">
              <a:lnSpc>
                <a:spcPct val="100000"/>
              </a:lnSpc>
              <a:spcBef>
                <a:spcPts val="400"/>
              </a:spcBef>
              <a:spcAft>
                <a:spcPts val="0"/>
              </a:spcAft>
              <a:buClr>
                <a:srgbClr val="FFFFFF"/>
              </a:buClr>
              <a:buSzPts val="900"/>
              <a:buFont typeface="Roboto"/>
              <a:buNone/>
              <a:defRPr>
                <a:solidFill>
                  <a:srgbClr val="FFFFFF"/>
                </a:solidFill>
              </a:defRPr>
            </a:lvl3pPr>
            <a:lvl4pPr lvl="3" rtl="0" algn="ctr">
              <a:lnSpc>
                <a:spcPct val="100000"/>
              </a:lnSpc>
              <a:spcBef>
                <a:spcPts val="400"/>
              </a:spcBef>
              <a:spcAft>
                <a:spcPts val="0"/>
              </a:spcAft>
              <a:buClr>
                <a:srgbClr val="FFFFFF"/>
              </a:buClr>
              <a:buSzPts val="900"/>
              <a:buFont typeface="Roboto"/>
              <a:buNone/>
              <a:defRPr>
                <a:solidFill>
                  <a:srgbClr val="FFFFFF"/>
                </a:solidFill>
              </a:defRPr>
            </a:lvl4pPr>
            <a:lvl5pPr lvl="4" rtl="0" algn="ctr">
              <a:lnSpc>
                <a:spcPct val="100000"/>
              </a:lnSpc>
              <a:spcBef>
                <a:spcPts val="400"/>
              </a:spcBef>
              <a:spcAft>
                <a:spcPts val="0"/>
              </a:spcAft>
              <a:buClr>
                <a:srgbClr val="FFFFFF"/>
              </a:buClr>
              <a:buSzPts val="900"/>
              <a:buFont typeface="Roboto"/>
              <a:buNone/>
              <a:defRPr>
                <a:solidFill>
                  <a:srgbClr val="FFFFFF"/>
                </a:solidFill>
              </a:defRPr>
            </a:lvl5pPr>
            <a:lvl6pPr lvl="5"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6pPr>
            <a:lvl7pPr lvl="6"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7pPr>
            <a:lvl8pPr lvl="7"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8pPr>
            <a:lvl9pPr lvl="8"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9pPr>
          </a:lstStyle>
          <a:p/>
        </p:txBody>
      </p:sp>
      <p:sp>
        <p:nvSpPr>
          <p:cNvPr id="97" name="Google Shape;97;p9"/>
          <p:cNvSpPr txBox="1"/>
          <p:nvPr>
            <p:ph idx="4" type="subTitle"/>
          </p:nvPr>
        </p:nvSpPr>
        <p:spPr>
          <a:xfrm>
            <a:off x="2895188" y="2543319"/>
            <a:ext cx="33537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900"/>
              <a:buFont typeface="Roboto"/>
              <a:buNone/>
              <a:defRPr>
                <a:solidFill>
                  <a:srgbClr val="FFFFFF"/>
                </a:solidFill>
              </a:defRPr>
            </a:lvl1pPr>
            <a:lvl2pPr lvl="1" rtl="0" algn="ctr">
              <a:lnSpc>
                <a:spcPct val="100000"/>
              </a:lnSpc>
              <a:spcBef>
                <a:spcPts val="400"/>
              </a:spcBef>
              <a:spcAft>
                <a:spcPts val="0"/>
              </a:spcAft>
              <a:buClr>
                <a:srgbClr val="FFFFFF"/>
              </a:buClr>
              <a:buSzPts val="900"/>
              <a:buFont typeface="Roboto"/>
              <a:buNone/>
              <a:defRPr>
                <a:solidFill>
                  <a:srgbClr val="FFFFFF"/>
                </a:solidFill>
              </a:defRPr>
            </a:lvl2pPr>
            <a:lvl3pPr lvl="2" rtl="0" algn="ctr">
              <a:lnSpc>
                <a:spcPct val="100000"/>
              </a:lnSpc>
              <a:spcBef>
                <a:spcPts val="400"/>
              </a:spcBef>
              <a:spcAft>
                <a:spcPts val="0"/>
              </a:spcAft>
              <a:buClr>
                <a:srgbClr val="FFFFFF"/>
              </a:buClr>
              <a:buSzPts val="900"/>
              <a:buFont typeface="Roboto"/>
              <a:buNone/>
              <a:defRPr>
                <a:solidFill>
                  <a:srgbClr val="FFFFFF"/>
                </a:solidFill>
              </a:defRPr>
            </a:lvl3pPr>
            <a:lvl4pPr lvl="3" rtl="0" algn="ctr">
              <a:lnSpc>
                <a:spcPct val="100000"/>
              </a:lnSpc>
              <a:spcBef>
                <a:spcPts val="400"/>
              </a:spcBef>
              <a:spcAft>
                <a:spcPts val="0"/>
              </a:spcAft>
              <a:buClr>
                <a:srgbClr val="FFFFFF"/>
              </a:buClr>
              <a:buSzPts val="900"/>
              <a:buFont typeface="Roboto"/>
              <a:buNone/>
              <a:defRPr>
                <a:solidFill>
                  <a:srgbClr val="FFFFFF"/>
                </a:solidFill>
              </a:defRPr>
            </a:lvl4pPr>
            <a:lvl5pPr lvl="4" rtl="0" algn="ctr">
              <a:lnSpc>
                <a:spcPct val="100000"/>
              </a:lnSpc>
              <a:spcBef>
                <a:spcPts val="400"/>
              </a:spcBef>
              <a:spcAft>
                <a:spcPts val="0"/>
              </a:spcAft>
              <a:buClr>
                <a:srgbClr val="FFFFFF"/>
              </a:buClr>
              <a:buSzPts val="900"/>
              <a:buFont typeface="Roboto"/>
              <a:buNone/>
              <a:defRPr>
                <a:solidFill>
                  <a:srgbClr val="FFFFFF"/>
                </a:solidFill>
              </a:defRPr>
            </a:lvl5pPr>
            <a:lvl6pPr lvl="5"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6pPr>
            <a:lvl7pPr lvl="6"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7pPr>
            <a:lvl8pPr lvl="7"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8pPr>
            <a:lvl9pPr lvl="8"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9pPr>
          </a:lstStyle>
          <a:p/>
        </p:txBody>
      </p:sp>
      <p:sp>
        <p:nvSpPr>
          <p:cNvPr id="98" name="Google Shape;98;p9"/>
          <p:cNvSpPr txBox="1"/>
          <p:nvPr>
            <p:ph idx="5" type="subTitle"/>
          </p:nvPr>
        </p:nvSpPr>
        <p:spPr>
          <a:xfrm>
            <a:off x="2895188" y="3423650"/>
            <a:ext cx="3353700" cy="2337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900"/>
              <a:buFont typeface="Roboto"/>
              <a:buNone/>
              <a:defRPr>
                <a:solidFill>
                  <a:srgbClr val="FFFFFF"/>
                </a:solidFill>
              </a:defRPr>
            </a:lvl1pPr>
            <a:lvl2pPr lvl="1" rtl="0" algn="ctr">
              <a:lnSpc>
                <a:spcPct val="100000"/>
              </a:lnSpc>
              <a:spcBef>
                <a:spcPts val="400"/>
              </a:spcBef>
              <a:spcAft>
                <a:spcPts val="0"/>
              </a:spcAft>
              <a:buClr>
                <a:srgbClr val="FFFFFF"/>
              </a:buClr>
              <a:buSzPts val="900"/>
              <a:buFont typeface="Roboto"/>
              <a:buNone/>
              <a:defRPr>
                <a:solidFill>
                  <a:srgbClr val="FFFFFF"/>
                </a:solidFill>
              </a:defRPr>
            </a:lvl2pPr>
            <a:lvl3pPr lvl="2" rtl="0" algn="ctr">
              <a:lnSpc>
                <a:spcPct val="100000"/>
              </a:lnSpc>
              <a:spcBef>
                <a:spcPts val="400"/>
              </a:spcBef>
              <a:spcAft>
                <a:spcPts val="0"/>
              </a:spcAft>
              <a:buClr>
                <a:srgbClr val="FFFFFF"/>
              </a:buClr>
              <a:buSzPts val="900"/>
              <a:buFont typeface="Roboto"/>
              <a:buNone/>
              <a:defRPr>
                <a:solidFill>
                  <a:srgbClr val="FFFFFF"/>
                </a:solidFill>
              </a:defRPr>
            </a:lvl3pPr>
            <a:lvl4pPr lvl="3" rtl="0" algn="ctr">
              <a:lnSpc>
                <a:spcPct val="100000"/>
              </a:lnSpc>
              <a:spcBef>
                <a:spcPts val="400"/>
              </a:spcBef>
              <a:spcAft>
                <a:spcPts val="0"/>
              </a:spcAft>
              <a:buClr>
                <a:srgbClr val="FFFFFF"/>
              </a:buClr>
              <a:buSzPts val="900"/>
              <a:buFont typeface="Roboto"/>
              <a:buNone/>
              <a:defRPr>
                <a:solidFill>
                  <a:srgbClr val="FFFFFF"/>
                </a:solidFill>
              </a:defRPr>
            </a:lvl4pPr>
            <a:lvl5pPr lvl="4" rtl="0" algn="ctr">
              <a:lnSpc>
                <a:spcPct val="100000"/>
              </a:lnSpc>
              <a:spcBef>
                <a:spcPts val="400"/>
              </a:spcBef>
              <a:spcAft>
                <a:spcPts val="0"/>
              </a:spcAft>
              <a:buClr>
                <a:srgbClr val="FFFFFF"/>
              </a:buClr>
              <a:buSzPts val="900"/>
              <a:buFont typeface="Roboto"/>
              <a:buNone/>
              <a:defRPr>
                <a:solidFill>
                  <a:srgbClr val="FFFFFF"/>
                </a:solidFill>
              </a:defRPr>
            </a:lvl5pPr>
            <a:lvl6pPr lvl="5"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6pPr>
            <a:lvl7pPr lvl="6"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7pPr>
            <a:lvl8pPr lvl="7"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8pPr>
            <a:lvl9pPr lvl="8" rtl="0" algn="ctr">
              <a:lnSpc>
                <a:spcPct val="100000"/>
              </a:lnSpc>
              <a:spcBef>
                <a:spcPts val="400"/>
              </a:spcBef>
              <a:spcAft>
                <a:spcPts val="0"/>
              </a:spcAft>
              <a:buClr>
                <a:srgbClr val="FFFFFF"/>
              </a:buClr>
              <a:buSzPts val="900"/>
              <a:buFont typeface="Roboto"/>
              <a:buNone/>
              <a:defRPr sz="900">
                <a:solidFill>
                  <a:srgbClr val="FFFFFF"/>
                </a:solidFill>
                <a:latin typeface="Roboto"/>
                <a:ea typeface="Roboto"/>
                <a:cs typeface="Roboto"/>
                <a:sym typeface="Roboto"/>
              </a:defRPr>
            </a:lvl9pPr>
          </a:lstStyle>
          <a:p/>
        </p:txBody>
      </p:sp>
      <p:sp>
        <p:nvSpPr>
          <p:cNvPr id="99" name="Google Shape;99;p9"/>
          <p:cNvSpPr/>
          <p:nvPr/>
        </p:nvSpPr>
        <p:spPr>
          <a:xfrm>
            <a:off x="5059867" y="3391687"/>
            <a:ext cx="4037101" cy="1751811"/>
          </a:xfrm>
          <a:custGeom>
            <a:rect b="b" l="l" r="r" t="t"/>
            <a:pathLst>
              <a:path extrusionOk="0" h="7152" w="16482">
                <a:moveTo>
                  <a:pt x="12713" y="1"/>
                </a:moveTo>
                <a:cubicBezTo>
                  <a:pt x="12371" y="1"/>
                  <a:pt x="12082" y="52"/>
                  <a:pt x="11867" y="166"/>
                </a:cubicBezTo>
                <a:cubicBezTo>
                  <a:pt x="9966" y="1202"/>
                  <a:pt x="12508" y="5496"/>
                  <a:pt x="10842" y="5581"/>
                </a:cubicBezTo>
                <a:cubicBezTo>
                  <a:pt x="10817" y="5582"/>
                  <a:pt x="10791" y="5583"/>
                  <a:pt x="10766" y="5583"/>
                </a:cubicBezTo>
                <a:cubicBezTo>
                  <a:pt x="9256" y="5583"/>
                  <a:pt x="8019" y="3281"/>
                  <a:pt x="6884" y="3281"/>
                </a:cubicBezTo>
                <a:cubicBezTo>
                  <a:pt x="6793" y="3281"/>
                  <a:pt x="6702" y="3296"/>
                  <a:pt x="6612" y="3328"/>
                </a:cubicBezTo>
                <a:cubicBezTo>
                  <a:pt x="5384" y="3765"/>
                  <a:pt x="6836" y="6692"/>
                  <a:pt x="5715" y="6905"/>
                </a:cubicBezTo>
                <a:cubicBezTo>
                  <a:pt x="5677" y="6913"/>
                  <a:pt x="5638" y="6916"/>
                  <a:pt x="5597" y="6916"/>
                </a:cubicBezTo>
                <a:cubicBezTo>
                  <a:pt x="4898" y="6916"/>
                  <a:pt x="3858" y="5884"/>
                  <a:pt x="2503" y="5884"/>
                </a:cubicBezTo>
                <a:cubicBezTo>
                  <a:pt x="1761" y="5884"/>
                  <a:pt x="926" y="6193"/>
                  <a:pt x="0" y="7152"/>
                </a:cubicBezTo>
                <a:lnTo>
                  <a:pt x="16481" y="7152"/>
                </a:lnTo>
                <a:lnTo>
                  <a:pt x="16481" y="935"/>
                </a:lnTo>
                <a:cubicBezTo>
                  <a:pt x="15078" y="407"/>
                  <a:pt x="13680" y="1"/>
                  <a:pt x="12713" y="1"/>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101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6" y="0"/>
            <a:ext cx="4319762" cy="1818924"/>
          </a:xfrm>
          <a:custGeom>
            <a:rect b="b" l="l" r="r" t="t"/>
            <a:pathLst>
              <a:path extrusionOk="0" h="7426" w="17636">
                <a:moveTo>
                  <a:pt x="1" y="0"/>
                </a:moveTo>
                <a:lnTo>
                  <a:pt x="1" y="7337"/>
                </a:lnTo>
                <a:cubicBezTo>
                  <a:pt x="269" y="7393"/>
                  <a:pt x="537" y="7425"/>
                  <a:pt x="798" y="7425"/>
                </a:cubicBezTo>
                <a:cubicBezTo>
                  <a:pt x="1649" y="7425"/>
                  <a:pt x="2433" y="7078"/>
                  <a:pt x="2981" y="6024"/>
                </a:cubicBezTo>
                <a:cubicBezTo>
                  <a:pt x="3804" y="4415"/>
                  <a:pt x="4473" y="3985"/>
                  <a:pt x="5073" y="3985"/>
                </a:cubicBezTo>
                <a:cubicBezTo>
                  <a:pt x="5492" y="3985"/>
                  <a:pt x="5878" y="4195"/>
                  <a:pt x="6260" y="4358"/>
                </a:cubicBezTo>
                <a:cubicBezTo>
                  <a:pt x="6925" y="4645"/>
                  <a:pt x="8958" y="6071"/>
                  <a:pt x="10742" y="6071"/>
                </a:cubicBezTo>
                <a:cubicBezTo>
                  <a:pt x="11479" y="6071"/>
                  <a:pt x="12174" y="5827"/>
                  <a:pt x="12711" y="5158"/>
                </a:cubicBezTo>
                <a:cubicBezTo>
                  <a:pt x="14242" y="3274"/>
                  <a:pt x="14182" y="2723"/>
                  <a:pt x="14535" y="2723"/>
                </a:cubicBezTo>
                <a:cubicBezTo>
                  <a:pt x="14608" y="2723"/>
                  <a:pt x="14699" y="2747"/>
                  <a:pt x="14826" y="2787"/>
                </a:cubicBezTo>
                <a:cubicBezTo>
                  <a:pt x="15192" y="2904"/>
                  <a:pt x="15715" y="3135"/>
                  <a:pt x="16195" y="3135"/>
                </a:cubicBezTo>
                <a:cubicBezTo>
                  <a:pt x="16680" y="3135"/>
                  <a:pt x="17121" y="2899"/>
                  <a:pt x="17315" y="2072"/>
                </a:cubicBezTo>
                <a:cubicBezTo>
                  <a:pt x="17635" y="726"/>
                  <a:pt x="16396" y="160"/>
                  <a:pt x="15936" y="0"/>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7359611" y="3314041"/>
            <a:ext cx="1784388" cy="1829457"/>
          </a:xfrm>
          <a:custGeom>
            <a:rect b="b" l="l" r="r" t="t"/>
            <a:pathLst>
              <a:path extrusionOk="0" h="7469" w="7285">
                <a:moveTo>
                  <a:pt x="6450" y="1"/>
                </a:moveTo>
                <a:cubicBezTo>
                  <a:pt x="6380" y="1"/>
                  <a:pt x="6309" y="15"/>
                  <a:pt x="6238" y="45"/>
                </a:cubicBezTo>
                <a:cubicBezTo>
                  <a:pt x="5265" y="441"/>
                  <a:pt x="6675" y="2801"/>
                  <a:pt x="5875" y="3548"/>
                </a:cubicBezTo>
                <a:cubicBezTo>
                  <a:pt x="5691" y="3722"/>
                  <a:pt x="5482" y="3788"/>
                  <a:pt x="5252" y="3788"/>
                </a:cubicBezTo>
                <a:cubicBezTo>
                  <a:pt x="4549" y="3788"/>
                  <a:pt x="3649" y="3177"/>
                  <a:pt x="2672" y="3177"/>
                </a:cubicBezTo>
                <a:cubicBezTo>
                  <a:pt x="2143" y="3177"/>
                  <a:pt x="1591" y="3357"/>
                  <a:pt x="1036" y="3911"/>
                </a:cubicBezTo>
                <a:cubicBezTo>
                  <a:pt x="0" y="4948"/>
                  <a:pt x="235" y="6368"/>
                  <a:pt x="673" y="7469"/>
                </a:cubicBezTo>
                <a:lnTo>
                  <a:pt x="7285" y="7469"/>
                </a:lnTo>
                <a:lnTo>
                  <a:pt x="7285" y="515"/>
                </a:lnTo>
                <a:cubicBezTo>
                  <a:pt x="6995" y="217"/>
                  <a:pt x="6726" y="1"/>
                  <a:pt x="6450" y="1"/>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101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132275" y="2307337"/>
            <a:ext cx="2896416" cy="2836160"/>
          </a:xfrm>
          <a:custGeom>
            <a:rect b="b" l="l" r="r" t="t"/>
            <a:pathLst>
              <a:path extrusionOk="0" h="11579" w="11825">
                <a:moveTo>
                  <a:pt x="524" y="1"/>
                </a:moveTo>
                <a:lnTo>
                  <a:pt x="524" y="11579"/>
                </a:lnTo>
                <a:lnTo>
                  <a:pt x="9453" y="11579"/>
                </a:lnTo>
                <a:cubicBezTo>
                  <a:pt x="9368" y="11408"/>
                  <a:pt x="9304" y="11226"/>
                  <a:pt x="9271" y="11002"/>
                </a:cubicBezTo>
                <a:cubicBezTo>
                  <a:pt x="8994" y="8876"/>
                  <a:pt x="11824" y="6195"/>
                  <a:pt x="10158" y="5405"/>
                </a:cubicBezTo>
                <a:cubicBezTo>
                  <a:pt x="10071" y="5363"/>
                  <a:pt x="9979" y="5343"/>
                  <a:pt x="9883" y="5343"/>
                </a:cubicBezTo>
                <a:cubicBezTo>
                  <a:pt x="8906" y="5343"/>
                  <a:pt x="7498" y="7379"/>
                  <a:pt x="6302" y="8662"/>
                </a:cubicBezTo>
                <a:cubicBezTo>
                  <a:pt x="5772" y="9229"/>
                  <a:pt x="5197" y="9556"/>
                  <a:pt x="4762" y="9556"/>
                </a:cubicBezTo>
                <a:cubicBezTo>
                  <a:pt x="4433" y="9556"/>
                  <a:pt x="4183" y="9370"/>
                  <a:pt x="4092" y="8961"/>
                </a:cubicBezTo>
                <a:cubicBezTo>
                  <a:pt x="3803" y="7701"/>
                  <a:pt x="5800" y="5928"/>
                  <a:pt x="4818" y="4604"/>
                </a:cubicBezTo>
                <a:cubicBezTo>
                  <a:pt x="3824" y="3279"/>
                  <a:pt x="2660" y="4326"/>
                  <a:pt x="1197" y="3215"/>
                </a:cubicBezTo>
                <a:cubicBezTo>
                  <a:pt x="0" y="2308"/>
                  <a:pt x="1496" y="908"/>
                  <a:pt x="524" y="1"/>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a:off x="-3926" y="0"/>
            <a:ext cx="6252828" cy="1206085"/>
          </a:xfrm>
          <a:custGeom>
            <a:rect b="b" l="l" r="r" t="t"/>
            <a:pathLst>
              <a:path extrusionOk="0" h="4924" w="25528">
                <a:moveTo>
                  <a:pt x="0" y="0"/>
                </a:moveTo>
                <a:lnTo>
                  <a:pt x="0" y="4923"/>
                </a:lnTo>
                <a:cubicBezTo>
                  <a:pt x="1550" y="3518"/>
                  <a:pt x="1590" y="405"/>
                  <a:pt x="2664" y="405"/>
                </a:cubicBezTo>
                <a:cubicBezTo>
                  <a:pt x="2701" y="405"/>
                  <a:pt x="2738" y="409"/>
                  <a:pt x="2777" y="416"/>
                </a:cubicBezTo>
                <a:cubicBezTo>
                  <a:pt x="4454" y="715"/>
                  <a:pt x="4956" y="2915"/>
                  <a:pt x="6515" y="3684"/>
                </a:cubicBezTo>
                <a:cubicBezTo>
                  <a:pt x="6748" y="3801"/>
                  <a:pt x="6966" y="3853"/>
                  <a:pt x="7169" y="3853"/>
                </a:cubicBezTo>
                <a:cubicBezTo>
                  <a:pt x="8328" y="3853"/>
                  <a:pt x="9043" y="2186"/>
                  <a:pt x="9687" y="1377"/>
                </a:cubicBezTo>
                <a:cubicBezTo>
                  <a:pt x="9901" y="1110"/>
                  <a:pt x="10157" y="974"/>
                  <a:pt x="10478" y="974"/>
                </a:cubicBezTo>
                <a:cubicBezTo>
                  <a:pt x="11308" y="974"/>
                  <a:pt x="12574" y="1881"/>
                  <a:pt x="14686" y="3738"/>
                </a:cubicBezTo>
                <a:cubicBezTo>
                  <a:pt x="15116" y="4116"/>
                  <a:pt x="15689" y="4278"/>
                  <a:pt x="16352" y="4278"/>
                </a:cubicBezTo>
                <a:cubicBezTo>
                  <a:pt x="19060" y="4278"/>
                  <a:pt x="23279" y="1587"/>
                  <a:pt x="25527" y="0"/>
                </a:cubicBezTo>
                <a:close/>
              </a:path>
            </a:pathLst>
          </a:custGeom>
          <a:gradFill>
            <a:gsLst>
              <a:gs pos="0">
                <a:srgbClr val="0C2E3A"/>
              </a:gs>
              <a:gs pos="100000">
                <a:srgbClr val="110F16"/>
              </a:gs>
            </a:gsLst>
            <a:path path="circle">
              <a:fillToRect b="50%" l="50%" r="50%" t="50%"/>
            </a:path>
            <a:tileRect/>
          </a:gradFill>
          <a:ln>
            <a:noFill/>
          </a:ln>
          <a:effectLst>
            <a:outerShdw blurRad="15716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1">
  <p:cSld name="2_Título y objetos">
    <p:bg>
      <p:bgPr>
        <a:gradFill>
          <a:gsLst>
            <a:gs pos="0">
              <a:srgbClr val="0C2E3A"/>
            </a:gs>
            <a:gs pos="100000">
              <a:srgbClr val="110F16"/>
            </a:gs>
          </a:gsLst>
          <a:path path="circle">
            <a:fillToRect b="50%" l="50%" r="50%" t="50%"/>
          </a:path>
          <a:tileRect/>
        </a:gradFill>
      </p:bgPr>
    </p:bg>
    <p:spTree>
      <p:nvGrpSpPr>
        <p:cNvPr id="104" name="Shape 104"/>
        <p:cNvGrpSpPr/>
        <p:nvPr/>
      </p:nvGrpSpPr>
      <p:grpSpPr>
        <a:xfrm>
          <a:off x="0" y="0"/>
          <a:ext cx="0" cy="0"/>
          <a:chOff x="0" y="0"/>
          <a:chExt cx="0" cy="0"/>
        </a:xfrm>
      </p:grpSpPr>
      <p:sp>
        <p:nvSpPr>
          <p:cNvPr id="105" name="Google Shape;105;p10"/>
          <p:cNvSpPr/>
          <p:nvPr/>
        </p:nvSpPr>
        <p:spPr>
          <a:xfrm rot="5400000">
            <a:off x="3934472" y="-59473"/>
            <a:ext cx="5361831" cy="5057276"/>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txBox="1"/>
          <p:nvPr>
            <p:ph type="ctrTitle"/>
          </p:nvPr>
        </p:nvSpPr>
        <p:spPr>
          <a:xfrm>
            <a:off x="19" y="2446475"/>
            <a:ext cx="9144000" cy="4644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3000"/>
              <a:buNone/>
              <a:defRPr b="0" sz="3000">
                <a:solidFill>
                  <a:srgbClr val="FFFFFF"/>
                </a:solidFill>
              </a:defRPr>
            </a:lvl1pPr>
            <a:lvl2pPr lvl="1" rtl="0" algn="ctr">
              <a:spcBef>
                <a:spcPts val="0"/>
              </a:spcBef>
              <a:spcAft>
                <a:spcPts val="0"/>
              </a:spcAft>
              <a:buClr>
                <a:srgbClr val="FFFFFF"/>
              </a:buClr>
              <a:buSzPts val="3000"/>
              <a:buNone/>
              <a:defRPr sz="3000">
                <a:solidFill>
                  <a:srgbClr val="FFFFFF"/>
                </a:solidFill>
              </a:defRPr>
            </a:lvl2pPr>
            <a:lvl3pPr lvl="2" rtl="0" algn="ctr">
              <a:spcBef>
                <a:spcPts val="0"/>
              </a:spcBef>
              <a:spcAft>
                <a:spcPts val="0"/>
              </a:spcAft>
              <a:buClr>
                <a:srgbClr val="FFFFFF"/>
              </a:buClr>
              <a:buSzPts val="3000"/>
              <a:buNone/>
              <a:defRPr sz="3000">
                <a:solidFill>
                  <a:srgbClr val="FFFFFF"/>
                </a:solidFill>
              </a:defRPr>
            </a:lvl3pPr>
            <a:lvl4pPr lvl="3" rtl="0" algn="ctr">
              <a:spcBef>
                <a:spcPts val="0"/>
              </a:spcBef>
              <a:spcAft>
                <a:spcPts val="0"/>
              </a:spcAft>
              <a:buClr>
                <a:srgbClr val="FFFFFF"/>
              </a:buClr>
              <a:buSzPts val="3000"/>
              <a:buNone/>
              <a:defRPr sz="3000">
                <a:solidFill>
                  <a:srgbClr val="FFFFFF"/>
                </a:solidFill>
              </a:defRPr>
            </a:lvl4pPr>
            <a:lvl5pPr lvl="4" rtl="0" algn="ctr">
              <a:spcBef>
                <a:spcPts val="0"/>
              </a:spcBef>
              <a:spcAft>
                <a:spcPts val="0"/>
              </a:spcAft>
              <a:buClr>
                <a:srgbClr val="FFFFFF"/>
              </a:buClr>
              <a:buSzPts val="3000"/>
              <a:buNone/>
              <a:defRPr sz="3000">
                <a:solidFill>
                  <a:srgbClr val="FFFFFF"/>
                </a:solidFill>
              </a:defRPr>
            </a:lvl5pPr>
            <a:lvl6pPr lvl="5" rtl="0" algn="ctr">
              <a:spcBef>
                <a:spcPts val="0"/>
              </a:spcBef>
              <a:spcAft>
                <a:spcPts val="0"/>
              </a:spcAft>
              <a:buClr>
                <a:srgbClr val="FFFFFF"/>
              </a:buClr>
              <a:buSzPts val="3000"/>
              <a:buNone/>
              <a:defRPr sz="3000">
                <a:solidFill>
                  <a:srgbClr val="FFFFFF"/>
                </a:solidFill>
              </a:defRPr>
            </a:lvl6pPr>
            <a:lvl7pPr lvl="6" rtl="0" algn="ctr">
              <a:spcBef>
                <a:spcPts val="0"/>
              </a:spcBef>
              <a:spcAft>
                <a:spcPts val="0"/>
              </a:spcAft>
              <a:buClr>
                <a:srgbClr val="FFFFFF"/>
              </a:buClr>
              <a:buSzPts val="3000"/>
              <a:buNone/>
              <a:defRPr sz="3000">
                <a:solidFill>
                  <a:srgbClr val="FFFFFF"/>
                </a:solidFill>
              </a:defRPr>
            </a:lvl7pPr>
            <a:lvl8pPr lvl="7" rtl="0" algn="ctr">
              <a:spcBef>
                <a:spcPts val="0"/>
              </a:spcBef>
              <a:spcAft>
                <a:spcPts val="0"/>
              </a:spcAft>
              <a:buClr>
                <a:srgbClr val="FFFFFF"/>
              </a:buClr>
              <a:buSzPts val="3000"/>
              <a:buNone/>
              <a:defRPr sz="3000">
                <a:solidFill>
                  <a:srgbClr val="FFFFFF"/>
                </a:solidFill>
              </a:defRPr>
            </a:lvl8pPr>
            <a:lvl9pPr lvl="8" rtl="0" algn="ctr">
              <a:spcBef>
                <a:spcPts val="0"/>
              </a:spcBef>
              <a:spcAft>
                <a:spcPts val="0"/>
              </a:spcAft>
              <a:buClr>
                <a:srgbClr val="FFFFFF"/>
              </a:buClr>
              <a:buSzPts val="3000"/>
              <a:buNone/>
              <a:defRPr sz="3000">
                <a:solidFill>
                  <a:srgbClr val="FFFFFF"/>
                </a:solidFill>
              </a:defRPr>
            </a:lvl9pPr>
          </a:lstStyle>
          <a:p/>
        </p:txBody>
      </p:sp>
      <p:sp>
        <p:nvSpPr>
          <p:cNvPr id="107" name="Google Shape;107;p10"/>
          <p:cNvSpPr txBox="1"/>
          <p:nvPr>
            <p:ph idx="1" type="subTitle"/>
          </p:nvPr>
        </p:nvSpPr>
        <p:spPr>
          <a:xfrm>
            <a:off x="3244369" y="2862763"/>
            <a:ext cx="2655300" cy="792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Clr>
                <a:srgbClr val="FFFFFF"/>
              </a:buClr>
              <a:buSzPts val="1200"/>
              <a:buNone/>
              <a:defRPr sz="1200">
                <a:solidFill>
                  <a:srgbClr val="FFFFFF"/>
                </a:solidFill>
              </a:defRPr>
            </a:lvl1pPr>
            <a:lvl2pPr lvl="1" rtl="0" algn="ctr">
              <a:lnSpc>
                <a:spcPct val="100000"/>
              </a:lnSpc>
              <a:spcBef>
                <a:spcPts val="400"/>
              </a:spcBef>
              <a:spcAft>
                <a:spcPts val="0"/>
              </a:spcAft>
              <a:buClr>
                <a:srgbClr val="FFFFFF"/>
              </a:buClr>
              <a:buSzPts val="2800"/>
              <a:buNone/>
              <a:defRPr sz="2800">
                <a:solidFill>
                  <a:srgbClr val="FFFFFF"/>
                </a:solidFill>
              </a:defRPr>
            </a:lvl2pPr>
            <a:lvl3pPr lvl="2" rtl="0" algn="ctr">
              <a:lnSpc>
                <a:spcPct val="100000"/>
              </a:lnSpc>
              <a:spcBef>
                <a:spcPts val="400"/>
              </a:spcBef>
              <a:spcAft>
                <a:spcPts val="0"/>
              </a:spcAft>
              <a:buClr>
                <a:srgbClr val="FFFFFF"/>
              </a:buClr>
              <a:buSzPts val="2800"/>
              <a:buNone/>
              <a:defRPr sz="2800">
                <a:solidFill>
                  <a:srgbClr val="FFFFFF"/>
                </a:solidFill>
              </a:defRPr>
            </a:lvl3pPr>
            <a:lvl4pPr lvl="3" rtl="0" algn="ctr">
              <a:lnSpc>
                <a:spcPct val="100000"/>
              </a:lnSpc>
              <a:spcBef>
                <a:spcPts val="400"/>
              </a:spcBef>
              <a:spcAft>
                <a:spcPts val="0"/>
              </a:spcAft>
              <a:buClr>
                <a:srgbClr val="FFFFFF"/>
              </a:buClr>
              <a:buSzPts val="2800"/>
              <a:buNone/>
              <a:defRPr sz="2800">
                <a:solidFill>
                  <a:srgbClr val="FFFFFF"/>
                </a:solidFill>
              </a:defRPr>
            </a:lvl4pPr>
            <a:lvl5pPr lvl="4" rtl="0" algn="ctr">
              <a:lnSpc>
                <a:spcPct val="100000"/>
              </a:lnSpc>
              <a:spcBef>
                <a:spcPts val="400"/>
              </a:spcBef>
              <a:spcAft>
                <a:spcPts val="0"/>
              </a:spcAft>
              <a:buClr>
                <a:srgbClr val="FFFFFF"/>
              </a:buClr>
              <a:buSzPts val="2800"/>
              <a:buNone/>
              <a:defRPr sz="2800">
                <a:solidFill>
                  <a:srgbClr val="FFFFFF"/>
                </a:solidFill>
              </a:defRPr>
            </a:lvl5pPr>
            <a:lvl6pPr lvl="5" rtl="0" algn="ctr">
              <a:lnSpc>
                <a:spcPct val="100000"/>
              </a:lnSpc>
              <a:spcBef>
                <a:spcPts val="400"/>
              </a:spcBef>
              <a:spcAft>
                <a:spcPts val="0"/>
              </a:spcAft>
              <a:buClr>
                <a:srgbClr val="FFFFFF"/>
              </a:buClr>
              <a:buSzPts val="2800"/>
              <a:buNone/>
              <a:defRPr sz="2800">
                <a:solidFill>
                  <a:srgbClr val="FFFFFF"/>
                </a:solidFill>
              </a:defRPr>
            </a:lvl6pPr>
            <a:lvl7pPr lvl="6" rtl="0" algn="ctr">
              <a:lnSpc>
                <a:spcPct val="100000"/>
              </a:lnSpc>
              <a:spcBef>
                <a:spcPts val="400"/>
              </a:spcBef>
              <a:spcAft>
                <a:spcPts val="0"/>
              </a:spcAft>
              <a:buClr>
                <a:srgbClr val="FFFFFF"/>
              </a:buClr>
              <a:buSzPts val="2800"/>
              <a:buNone/>
              <a:defRPr sz="2800">
                <a:solidFill>
                  <a:srgbClr val="FFFFFF"/>
                </a:solidFill>
              </a:defRPr>
            </a:lvl7pPr>
            <a:lvl8pPr lvl="7" rtl="0" algn="ctr">
              <a:lnSpc>
                <a:spcPct val="100000"/>
              </a:lnSpc>
              <a:spcBef>
                <a:spcPts val="400"/>
              </a:spcBef>
              <a:spcAft>
                <a:spcPts val="0"/>
              </a:spcAft>
              <a:buClr>
                <a:srgbClr val="FFFFFF"/>
              </a:buClr>
              <a:buSzPts val="2800"/>
              <a:buNone/>
              <a:defRPr sz="2800">
                <a:solidFill>
                  <a:srgbClr val="FFFFFF"/>
                </a:solidFill>
              </a:defRPr>
            </a:lvl8pPr>
            <a:lvl9pPr lvl="8" rtl="0" algn="ctr">
              <a:lnSpc>
                <a:spcPct val="100000"/>
              </a:lnSpc>
              <a:spcBef>
                <a:spcPts val="400"/>
              </a:spcBef>
              <a:spcAft>
                <a:spcPts val="0"/>
              </a:spcAft>
              <a:buClr>
                <a:srgbClr val="FFFFFF"/>
              </a:buClr>
              <a:buSzPts val="2800"/>
              <a:buNone/>
              <a:defRPr sz="2800">
                <a:solidFill>
                  <a:srgbClr val="FFFFFF"/>
                </a:solidFill>
              </a:defRPr>
            </a:lvl9pPr>
          </a:lstStyle>
          <a:p/>
        </p:txBody>
      </p:sp>
      <p:sp>
        <p:nvSpPr>
          <p:cNvPr id="108" name="Google Shape;108;p10"/>
          <p:cNvSpPr txBox="1"/>
          <p:nvPr>
            <p:ph idx="2" type="ctrTitle"/>
          </p:nvPr>
        </p:nvSpPr>
        <p:spPr>
          <a:xfrm>
            <a:off x="1488877" y="1982075"/>
            <a:ext cx="6166200" cy="464400"/>
          </a:xfrm>
          <a:prstGeom prst="rect">
            <a:avLst/>
          </a:prstGeom>
        </p:spPr>
        <p:txBody>
          <a:bodyPr anchorCtr="0" anchor="b" bIns="34275" lIns="68575" spcFirstLastPara="1" rIns="68575" wrap="square" tIns="34275"/>
          <a:lstStyle>
            <a:lvl1pPr lvl="0" rtl="0" algn="ctr">
              <a:spcBef>
                <a:spcPts val="0"/>
              </a:spcBef>
              <a:spcAft>
                <a:spcPts val="0"/>
              </a:spcAft>
              <a:buClr>
                <a:srgbClr val="FFFFFF"/>
              </a:buClr>
              <a:buSzPts val="3000"/>
              <a:buNone/>
              <a:defRPr b="0" sz="3000">
                <a:solidFill>
                  <a:srgbClr val="FFFFFF"/>
                </a:solidFill>
              </a:defRPr>
            </a:lvl1pPr>
            <a:lvl2pPr lvl="1" rtl="0" algn="ctr">
              <a:spcBef>
                <a:spcPts val="0"/>
              </a:spcBef>
              <a:spcAft>
                <a:spcPts val="0"/>
              </a:spcAft>
              <a:buClr>
                <a:srgbClr val="FFFFFF"/>
              </a:buClr>
              <a:buSzPts val="3000"/>
              <a:buNone/>
              <a:defRPr sz="3000">
                <a:solidFill>
                  <a:srgbClr val="FFFFFF"/>
                </a:solidFill>
              </a:defRPr>
            </a:lvl2pPr>
            <a:lvl3pPr lvl="2" rtl="0" algn="ctr">
              <a:spcBef>
                <a:spcPts val="0"/>
              </a:spcBef>
              <a:spcAft>
                <a:spcPts val="0"/>
              </a:spcAft>
              <a:buClr>
                <a:srgbClr val="FFFFFF"/>
              </a:buClr>
              <a:buSzPts val="3000"/>
              <a:buNone/>
              <a:defRPr sz="3000">
                <a:solidFill>
                  <a:srgbClr val="FFFFFF"/>
                </a:solidFill>
              </a:defRPr>
            </a:lvl3pPr>
            <a:lvl4pPr lvl="3" rtl="0" algn="ctr">
              <a:spcBef>
                <a:spcPts val="0"/>
              </a:spcBef>
              <a:spcAft>
                <a:spcPts val="0"/>
              </a:spcAft>
              <a:buClr>
                <a:srgbClr val="FFFFFF"/>
              </a:buClr>
              <a:buSzPts val="3000"/>
              <a:buNone/>
              <a:defRPr sz="3000">
                <a:solidFill>
                  <a:srgbClr val="FFFFFF"/>
                </a:solidFill>
              </a:defRPr>
            </a:lvl4pPr>
            <a:lvl5pPr lvl="4" rtl="0" algn="ctr">
              <a:spcBef>
                <a:spcPts val="0"/>
              </a:spcBef>
              <a:spcAft>
                <a:spcPts val="0"/>
              </a:spcAft>
              <a:buClr>
                <a:srgbClr val="FFFFFF"/>
              </a:buClr>
              <a:buSzPts val="3000"/>
              <a:buNone/>
              <a:defRPr sz="3000">
                <a:solidFill>
                  <a:srgbClr val="FFFFFF"/>
                </a:solidFill>
              </a:defRPr>
            </a:lvl5pPr>
            <a:lvl6pPr lvl="5" rtl="0" algn="ctr">
              <a:spcBef>
                <a:spcPts val="0"/>
              </a:spcBef>
              <a:spcAft>
                <a:spcPts val="0"/>
              </a:spcAft>
              <a:buClr>
                <a:srgbClr val="FFFFFF"/>
              </a:buClr>
              <a:buSzPts val="3000"/>
              <a:buNone/>
              <a:defRPr sz="3000">
                <a:solidFill>
                  <a:srgbClr val="FFFFFF"/>
                </a:solidFill>
              </a:defRPr>
            </a:lvl6pPr>
            <a:lvl7pPr lvl="6" rtl="0" algn="ctr">
              <a:spcBef>
                <a:spcPts val="0"/>
              </a:spcBef>
              <a:spcAft>
                <a:spcPts val="0"/>
              </a:spcAft>
              <a:buClr>
                <a:srgbClr val="FFFFFF"/>
              </a:buClr>
              <a:buSzPts val="3000"/>
              <a:buNone/>
              <a:defRPr sz="3000">
                <a:solidFill>
                  <a:srgbClr val="FFFFFF"/>
                </a:solidFill>
              </a:defRPr>
            </a:lvl7pPr>
            <a:lvl8pPr lvl="7" rtl="0" algn="ctr">
              <a:spcBef>
                <a:spcPts val="0"/>
              </a:spcBef>
              <a:spcAft>
                <a:spcPts val="0"/>
              </a:spcAft>
              <a:buClr>
                <a:srgbClr val="FFFFFF"/>
              </a:buClr>
              <a:buSzPts val="3000"/>
              <a:buNone/>
              <a:defRPr sz="3000">
                <a:solidFill>
                  <a:srgbClr val="FFFFFF"/>
                </a:solidFill>
              </a:defRPr>
            </a:lvl8pPr>
            <a:lvl9pPr lvl="8" rtl="0" algn="ctr">
              <a:spcBef>
                <a:spcPts val="0"/>
              </a:spcBef>
              <a:spcAft>
                <a:spcPts val="0"/>
              </a:spcAft>
              <a:buClr>
                <a:srgbClr val="FFFFFF"/>
              </a:buClr>
              <a:buSzPts val="3000"/>
              <a:buNone/>
              <a:defRPr sz="3000">
                <a:solidFill>
                  <a:srgbClr val="FFFFFF"/>
                </a:solidFill>
              </a:defRPr>
            </a:lvl9pPr>
          </a:lstStyle>
          <a:p/>
        </p:txBody>
      </p:sp>
      <p:sp>
        <p:nvSpPr>
          <p:cNvPr id="109" name="Google Shape;109;p10"/>
          <p:cNvSpPr/>
          <p:nvPr/>
        </p:nvSpPr>
        <p:spPr>
          <a:xfrm>
            <a:off x="27511" y="0"/>
            <a:ext cx="1957071" cy="2650496"/>
          </a:xfrm>
          <a:custGeom>
            <a:rect b="b" l="l" r="r" t="t"/>
            <a:pathLst>
              <a:path extrusionOk="0" h="10821" w="7990">
                <a:moveTo>
                  <a:pt x="4049" y="0"/>
                </a:moveTo>
                <a:lnTo>
                  <a:pt x="1016" y="1880"/>
                </a:lnTo>
                <a:lnTo>
                  <a:pt x="1" y="6655"/>
                </a:lnTo>
                <a:cubicBezTo>
                  <a:pt x="1" y="6655"/>
                  <a:pt x="55" y="6826"/>
                  <a:pt x="150" y="7092"/>
                </a:cubicBezTo>
                <a:cubicBezTo>
                  <a:pt x="1293" y="7455"/>
                  <a:pt x="3793" y="8417"/>
                  <a:pt x="4551" y="10030"/>
                </a:cubicBezTo>
                <a:cubicBezTo>
                  <a:pt x="4690" y="10318"/>
                  <a:pt x="4764" y="10574"/>
                  <a:pt x="4797" y="10820"/>
                </a:cubicBezTo>
                <a:cubicBezTo>
                  <a:pt x="5609" y="10403"/>
                  <a:pt x="6271" y="9698"/>
                  <a:pt x="6324" y="8844"/>
                </a:cubicBezTo>
                <a:cubicBezTo>
                  <a:pt x="6409" y="7103"/>
                  <a:pt x="3440" y="7092"/>
                  <a:pt x="3867" y="6516"/>
                </a:cubicBezTo>
                <a:cubicBezTo>
                  <a:pt x="4294" y="5939"/>
                  <a:pt x="6313" y="6558"/>
                  <a:pt x="7135" y="4903"/>
                </a:cubicBezTo>
                <a:cubicBezTo>
                  <a:pt x="7990" y="3173"/>
                  <a:pt x="5908" y="876"/>
                  <a:pt x="5010"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192200" y="-18932"/>
            <a:ext cx="5244671" cy="5143477"/>
          </a:xfrm>
          <a:custGeom>
            <a:rect b="b" l="l" r="r" t="t"/>
            <a:pathLst>
              <a:path extrusionOk="0" h="20647" w="21053">
                <a:moveTo>
                  <a:pt x="738" y="0"/>
                </a:moveTo>
                <a:lnTo>
                  <a:pt x="738" y="20647"/>
                </a:lnTo>
                <a:cubicBezTo>
                  <a:pt x="2874" y="19194"/>
                  <a:pt x="4764" y="13661"/>
                  <a:pt x="2628" y="12967"/>
                </a:cubicBezTo>
                <a:cubicBezTo>
                  <a:pt x="866" y="12390"/>
                  <a:pt x="0" y="10831"/>
                  <a:pt x="2051" y="8919"/>
                </a:cubicBezTo>
                <a:cubicBezTo>
                  <a:pt x="4102" y="7007"/>
                  <a:pt x="919" y="5587"/>
                  <a:pt x="2030" y="4187"/>
                </a:cubicBezTo>
                <a:cubicBezTo>
                  <a:pt x="2299" y="3843"/>
                  <a:pt x="2637" y="3724"/>
                  <a:pt x="3010" y="3724"/>
                </a:cubicBezTo>
                <a:cubicBezTo>
                  <a:pt x="3839" y="3724"/>
                  <a:pt x="4845" y="4307"/>
                  <a:pt x="5669" y="4307"/>
                </a:cubicBezTo>
                <a:cubicBezTo>
                  <a:pt x="5994" y="4307"/>
                  <a:pt x="6291" y="4217"/>
                  <a:pt x="6537" y="3963"/>
                </a:cubicBezTo>
                <a:cubicBezTo>
                  <a:pt x="7663" y="2806"/>
                  <a:pt x="7494" y="84"/>
                  <a:pt x="9550" y="84"/>
                </a:cubicBezTo>
                <a:cubicBezTo>
                  <a:pt x="9581" y="84"/>
                  <a:pt x="9613" y="84"/>
                  <a:pt x="9646" y="86"/>
                </a:cubicBezTo>
                <a:cubicBezTo>
                  <a:pt x="11723" y="158"/>
                  <a:pt x="13041" y="3333"/>
                  <a:pt x="15826" y="3333"/>
                </a:cubicBezTo>
                <a:cubicBezTo>
                  <a:pt x="15918" y="3333"/>
                  <a:pt x="16012" y="3330"/>
                  <a:pt x="16107" y="3322"/>
                </a:cubicBezTo>
                <a:cubicBezTo>
                  <a:pt x="18383" y="3151"/>
                  <a:pt x="20070" y="1378"/>
                  <a:pt x="21053" y="0"/>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0"/>
          <p:cNvSpPr/>
          <p:nvPr/>
        </p:nvSpPr>
        <p:spPr>
          <a:xfrm>
            <a:off x="6946144" y="2753776"/>
            <a:ext cx="2197847" cy="2399187"/>
          </a:xfrm>
          <a:custGeom>
            <a:rect b="b" l="l" r="r" t="t"/>
            <a:pathLst>
              <a:path extrusionOk="0" h="9795" w="8973">
                <a:moveTo>
                  <a:pt x="8482" y="1"/>
                </a:moveTo>
                <a:cubicBezTo>
                  <a:pt x="8430" y="1"/>
                  <a:pt x="8376" y="8"/>
                  <a:pt x="8320" y="22"/>
                </a:cubicBezTo>
                <a:cubicBezTo>
                  <a:pt x="7017" y="396"/>
                  <a:pt x="8513" y="4369"/>
                  <a:pt x="7135" y="5747"/>
                </a:cubicBezTo>
                <a:cubicBezTo>
                  <a:pt x="6110" y="6772"/>
                  <a:pt x="3696" y="5992"/>
                  <a:pt x="1603" y="7765"/>
                </a:cubicBezTo>
                <a:cubicBezTo>
                  <a:pt x="737" y="8503"/>
                  <a:pt x="246" y="9175"/>
                  <a:pt x="0" y="9795"/>
                </a:cubicBezTo>
                <a:lnTo>
                  <a:pt x="8972" y="9795"/>
                </a:lnTo>
                <a:lnTo>
                  <a:pt x="8972" y="203"/>
                </a:lnTo>
                <a:cubicBezTo>
                  <a:pt x="8815" y="80"/>
                  <a:pt x="8659" y="1"/>
                  <a:pt x="8482"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p:nvPr/>
        </p:nvSpPr>
        <p:spPr>
          <a:xfrm>
            <a:off x="6666178" y="0"/>
            <a:ext cx="2477813" cy="2304151"/>
          </a:xfrm>
          <a:custGeom>
            <a:rect b="b" l="l" r="r" t="t"/>
            <a:pathLst>
              <a:path extrusionOk="0" h="9407" w="10116">
                <a:moveTo>
                  <a:pt x="0" y="0"/>
                </a:moveTo>
                <a:cubicBezTo>
                  <a:pt x="636" y="1119"/>
                  <a:pt x="2078" y="3205"/>
                  <a:pt x="4119" y="3205"/>
                </a:cubicBezTo>
                <a:cubicBezTo>
                  <a:pt x="4378" y="3205"/>
                  <a:pt x="4647" y="3171"/>
                  <a:pt x="4924" y="3098"/>
                </a:cubicBezTo>
                <a:cubicBezTo>
                  <a:pt x="6438" y="2690"/>
                  <a:pt x="6967" y="1149"/>
                  <a:pt x="7940" y="1149"/>
                </a:cubicBezTo>
                <a:cubicBezTo>
                  <a:pt x="8011" y="1149"/>
                  <a:pt x="8084" y="1158"/>
                  <a:pt x="8160" y="1175"/>
                </a:cubicBezTo>
                <a:cubicBezTo>
                  <a:pt x="8716" y="1293"/>
                  <a:pt x="9442" y="2447"/>
                  <a:pt x="9069" y="4379"/>
                </a:cubicBezTo>
                <a:cubicBezTo>
                  <a:pt x="8684" y="6387"/>
                  <a:pt x="8193" y="7616"/>
                  <a:pt x="8438" y="8374"/>
                </a:cubicBezTo>
                <a:cubicBezTo>
                  <a:pt x="8675" y="9108"/>
                  <a:pt x="9148" y="9406"/>
                  <a:pt x="9649" y="9406"/>
                </a:cubicBezTo>
                <a:cubicBezTo>
                  <a:pt x="9804" y="9406"/>
                  <a:pt x="9961" y="9378"/>
                  <a:pt x="10115" y="9325"/>
                </a:cubicBezTo>
                <a:lnTo>
                  <a:pt x="10115" y="0"/>
                </a:ln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a:off x="-11679" y="1723068"/>
            <a:ext cx="3019375" cy="3429895"/>
          </a:xfrm>
          <a:custGeom>
            <a:rect b="b" l="l" r="r" t="t"/>
            <a:pathLst>
              <a:path extrusionOk="0" h="14003" w="12327">
                <a:moveTo>
                  <a:pt x="1" y="1"/>
                </a:moveTo>
                <a:lnTo>
                  <a:pt x="1" y="14003"/>
                </a:lnTo>
                <a:lnTo>
                  <a:pt x="12327" y="14003"/>
                </a:lnTo>
                <a:cubicBezTo>
                  <a:pt x="11012" y="12977"/>
                  <a:pt x="11717" y="11204"/>
                  <a:pt x="10671" y="10276"/>
                </a:cubicBezTo>
                <a:cubicBezTo>
                  <a:pt x="10267" y="9919"/>
                  <a:pt x="9798" y="9790"/>
                  <a:pt x="9311" y="9790"/>
                </a:cubicBezTo>
                <a:cubicBezTo>
                  <a:pt x="8056" y="9790"/>
                  <a:pt x="6678" y="10643"/>
                  <a:pt x="5960" y="10643"/>
                </a:cubicBezTo>
                <a:cubicBezTo>
                  <a:pt x="5762" y="10643"/>
                  <a:pt x="5615" y="10578"/>
                  <a:pt x="5534" y="10414"/>
                </a:cubicBezTo>
                <a:cubicBezTo>
                  <a:pt x="5031" y="9421"/>
                  <a:pt x="5928" y="8705"/>
                  <a:pt x="4914" y="8097"/>
                </a:cubicBezTo>
                <a:cubicBezTo>
                  <a:pt x="4732" y="7979"/>
                  <a:pt x="4423" y="7936"/>
                  <a:pt x="4070" y="7904"/>
                </a:cubicBezTo>
                <a:cubicBezTo>
                  <a:pt x="3440" y="7851"/>
                  <a:pt x="2810" y="7840"/>
                  <a:pt x="3194" y="6943"/>
                </a:cubicBezTo>
                <a:cubicBezTo>
                  <a:pt x="3621" y="5918"/>
                  <a:pt x="5704" y="5127"/>
                  <a:pt x="4711" y="3034"/>
                </a:cubicBezTo>
                <a:cubicBezTo>
                  <a:pt x="3867" y="1250"/>
                  <a:pt x="887" y="257"/>
                  <a:pt x="1" y="1"/>
                </a:cubicBezTo>
                <a:close/>
              </a:path>
            </a:pathLst>
          </a:custGeom>
          <a:gradFill>
            <a:gsLst>
              <a:gs pos="0">
                <a:srgbClr val="0C2E3A"/>
              </a:gs>
              <a:gs pos="100000">
                <a:srgbClr val="110F16"/>
              </a:gs>
            </a:gsLst>
            <a:path path="circle">
              <a:fillToRect b="50%" l="50%" r="50%" t="50%"/>
            </a:path>
            <a:tileRect/>
          </a:gradFill>
          <a:ln>
            <a:noFill/>
          </a:ln>
          <a:effectLst>
            <a:outerShdw blurRad="11430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a:off x="2487950" y="1420176"/>
            <a:ext cx="4263000" cy="25170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rgbClr val="071B55"/>
              </a:buClr>
              <a:buSzPts val="3300"/>
              <a:buFont typeface="Squada One"/>
              <a:buNone/>
              <a:defRPr b="1" i="0" sz="3300" u="none" cap="none" strike="noStrike">
                <a:solidFill>
                  <a:srgbClr val="071B55"/>
                </a:solidFill>
                <a:latin typeface="Squada One"/>
                <a:ea typeface="Squada One"/>
                <a:cs typeface="Squada One"/>
                <a:sym typeface="Squada One"/>
              </a:defRPr>
            </a:lvl1pPr>
            <a:lvl2pPr lvl="1">
              <a:spcBef>
                <a:spcPts val="0"/>
              </a:spcBef>
              <a:spcAft>
                <a:spcPts val="0"/>
              </a:spcAft>
              <a:buClr>
                <a:srgbClr val="071B55"/>
              </a:buClr>
              <a:buSzPts val="1100"/>
              <a:buNone/>
              <a:defRPr sz="1400">
                <a:solidFill>
                  <a:srgbClr val="071B55"/>
                </a:solidFill>
              </a:defRPr>
            </a:lvl2pPr>
            <a:lvl3pPr lvl="2">
              <a:spcBef>
                <a:spcPts val="0"/>
              </a:spcBef>
              <a:spcAft>
                <a:spcPts val="0"/>
              </a:spcAft>
              <a:buClr>
                <a:srgbClr val="071B55"/>
              </a:buClr>
              <a:buSzPts val="1100"/>
              <a:buNone/>
              <a:defRPr sz="1400">
                <a:solidFill>
                  <a:srgbClr val="071B55"/>
                </a:solidFill>
              </a:defRPr>
            </a:lvl3pPr>
            <a:lvl4pPr lvl="3">
              <a:spcBef>
                <a:spcPts val="0"/>
              </a:spcBef>
              <a:spcAft>
                <a:spcPts val="0"/>
              </a:spcAft>
              <a:buClr>
                <a:srgbClr val="071B55"/>
              </a:buClr>
              <a:buSzPts val="1100"/>
              <a:buNone/>
              <a:defRPr sz="1400">
                <a:solidFill>
                  <a:srgbClr val="071B55"/>
                </a:solidFill>
              </a:defRPr>
            </a:lvl4pPr>
            <a:lvl5pPr lvl="4">
              <a:spcBef>
                <a:spcPts val="0"/>
              </a:spcBef>
              <a:spcAft>
                <a:spcPts val="0"/>
              </a:spcAft>
              <a:buClr>
                <a:srgbClr val="071B55"/>
              </a:buClr>
              <a:buSzPts val="1100"/>
              <a:buNone/>
              <a:defRPr sz="1400">
                <a:solidFill>
                  <a:srgbClr val="071B55"/>
                </a:solidFill>
              </a:defRPr>
            </a:lvl5pPr>
            <a:lvl6pPr lvl="5">
              <a:spcBef>
                <a:spcPts val="0"/>
              </a:spcBef>
              <a:spcAft>
                <a:spcPts val="0"/>
              </a:spcAft>
              <a:buClr>
                <a:srgbClr val="071B55"/>
              </a:buClr>
              <a:buSzPts val="1100"/>
              <a:buNone/>
              <a:defRPr sz="1400">
                <a:solidFill>
                  <a:srgbClr val="071B55"/>
                </a:solidFill>
              </a:defRPr>
            </a:lvl6pPr>
            <a:lvl7pPr lvl="6">
              <a:spcBef>
                <a:spcPts val="0"/>
              </a:spcBef>
              <a:spcAft>
                <a:spcPts val="0"/>
              </a:spcAft>
              <a:buClr>
                <a:srgbClr val="071B55"/>
              </a:buClr>
              <a:buSzPts val="1100"/>
              <a:buNone/>
              <a:defRPr sz="1400">
                <a:solidFill>
                  <a:srgbClr val="071B55"/>
                </a:solidFill>
              </a:defRPr>
            </a:lvl7pPr>
            <a:lvl8pPr lvl="7">
              <a:spcBef>
                <a:spcPts val="0"/>
              </a:spcBef>
              <a:spcAft>
                <a:spcPts val="0"/>
              </a:spcAft>
              <a:buClr>
                <a:srgbClr val="071B55"/>
              </a:buClr>
              <a:buSzPts val="1100"/>
              <a:buNone/>
              <a:defRPr sz="1400">
                <a:solidFill>
                  <a:srgbClr val="071B55"/>
                </a:solidFill>
              </a:defRPr>
            </a:lvl8pPr>
            <a:lvl9pPr lvl="8">
              <a:spcBef>
                <a:spcPts val="0"/>
              </a:spcBef>
              <a:spcAft>
                <a:spcPts val="0"/>
              </a:spcAft>
              <a:buClr>
                <a:srgbClr val="071B55"/>
              </a:buClr>
              <a:buSzPts val="1100"/>
              <a:buNone/>
              <a:defRPr sz="1400">
                <a:solidFill>
                  <a:srgbClr val="071B55"/>
                </a:solidFill>
              </a:defRPr>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285750" lvl="0" marL="457200" marR="0" rtl="0" algn="l">
              <a:lnSpc>
                <a:spcPct val="90000"/>
              </a:lnSpc>
              <a:spcBef>
                <a:spcPts val="8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1pPr>
            <a:lvl2pPr indent="-285750" lvl="1" marL="9144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2pPr>
            <a:lvl3pPr indent="-285750" lvl="2" marL="13716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3pPr>
            <a:lvl4pPr indent="-285750" lvl="3" marL="18288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4pPr>
            <a:lvl5pPr indent="-285750" lvl="4" marL="22860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5pPr>
            <a:lvl6pPr indent="-285750" lvl="5" marL="27432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6pPr>
            <a:lvl7pPr indent="-285750" lvl="6" marL="32004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7pPr>
            <a:lvl8pPr indent="-285750" lvl="7" marL="36576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8pPr>
            <a:lvl9pPr indent="-285750" lvl="8" marL="4114800" marR="0" rtl="0" algn="l">
              <a:lnSpc>
                <a:spcPct val="90000"/>
              </a:lnSpc>
              <a:spcBef>
                <a:spcPts val="400"/>
              </a:spcBef>
              <a:spcAft>
                <a:spcPts val="0"/>
              </a:spcAft>
              <a:buClr>
                <a:srgbClr val="071B55"/>
              </a:buClr>
              <a:buSzPts val="900"/>
              <a:buFont typeface="Roboto Slab Light"/>
              <a:buChar char="•"/>
              <a:defRPr i="0" sz="900" u="none" cap="none" strike="noStrike">
                <a:solidFill>
                  <a:srgbClr val="071B55"/>
                </a:solidFill>
                <a:latin typeface="Roboto Slab Light"/>
                <a:ea typeface="Roboto Slab Light"/>
                <a:cs typeface="Roboto Slab Light"/>
                <a:sym typeface="Roboto Slab Light"/>
              </a:defRPr>
            </a:lvl9pPr>
          </a:lstStyle>
          <a:p/>
        </p:txBody>
      </p:sp>
      <p:sp>
        <p:nvSpPr>
          <p:cNvPr id="12" name="Google Shape;12;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C"/>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C"/>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C"/>
                </a:solidFill>
                <a:latin typeface="Calibri"/>
                <a:ea typeface="Calibri"/>
                <a:cs typeface="Calibri"/>
                <a:sym typeface="Calibri"/>
              </a:defRPr>
            </a:lvl1pPr>
            <a:lvl2pPr indent="0" lvl="1" marL="0" marR="0" rtl="0" algn="r">
              <a:spcBef>
                <a:spcPts val="0"/>
              </a:spcBef>
              <a:buNone/>
              <a:defRPr b="0" i="0" sz="900" u="none" cap="none" strike="noStrike">
                <a:solidFill>
                  <a:srgbClr val="88888C"/>
                </a:solidFill>
                <a:latin typeface="Calibri"/>
                <a:ea typeface="Calibri"/>
                <a:cs typeface="Calibri"/>
                <a:sym typeface="Calibri"/>
              </a:defRPr>
            </a:lvl2pPr>
            <a:lvl3pPr indent="0" lvl="2" marL="0" marR="0" rtl="0" algn="r">
              <a:spcBef>
                <a:spcPts val="0"/>
              </a:spcBef>
              <a:buNone/>
              <a:defRPr b="0" i="0" sz="900" u="none" cap="none" strike="noStrike">
                <a:solidFill>
                  <a:srgbClr val="88888C"/>
                </a:solidFill>
                <a:latin typeface="Calibri"/>
                <a:ea typeface="Calibri"/>
                <a:cs typeface="Calibri"/>
                <a:sym typeface="Calibri"/>
              </a:defRPr>
            </a:lvl3pPr>
            <a:lvl4pPr indent="0" lvl="3" marL="0" marR="0" rtl="0" algn="r">
              <a:spcBef>
                <a:spcPts val="0"/>
              </a:spcBef>
              <a:buNone/>
              <a:defRPr b="0" i="0" sz="900" u="none" cap="none" strike="noStrike">
                <a:solidFill>
                  <a:srgbClr val="88888C"/>
                </a:solidFill>
                <a:latin typeface="Calibri"/>
                <a:ea typeface="Calibri"/>
                <a:cs typeface="Calibri"/>
                <a:sym typeface="Calibri"/>
              </a:defRPr>
            </a:lvl4pPr>
            <a:lvl5pPr indent="0" lvl="4" marL="0" marR="0" rtl="0" algn="r">
              <a:spcBef>
                <a:spcPts val="0"/>
              </a:spcBef>
              <a:buNone/>
              <a:defRPr b="0" i="0" sz="900" u="none" cap="none" strike="noStrike">
                <a:solidFill>
                  <a:srgbClr val="88888C"/>
                </a:solidFill>
                <a:latin typeface="Calibri"/>
                <a:ea typeface="Calibri"/>
                <a:cs typeface="Calibri"/>
                <a:sym typeface="Calibri"/>
              </a:defRPr>
            </a:lvl5pPr>
            <a:lvl6pPr indent="0" lvl="5" marL="0" marR="0" rtl="0" algn="r">
              <a:spcBef>
                <a:spcPts val="0"/>
              </a:spcBef>
              <a:buNone/>
              <a:defRPr b="0" i="0" sz="900" u="none" cap="none" strike="noStrike">
                <a:solidFill>
                  <a:srgbClr val="88888C"/>
                </a:solidFill>
                <a:latin typeface="Calibri"/>
                <a:ea typeface="Calibri"/>
                <a:cs typeface="Calibri"/>
                <a:sym typeface="Calibri"/>
              </a:defRPr>
            </a:lvl6pPr>
            <a:lvl7pPr indent="0" lvl="6" marL="0" marR="0" rtl="0" algn="r">
              <a:spcBef>
                <a:spcPts val="0"/>
              </a:spcBef>
              <a:buNone/>
              <a:defRPr b="0" i="0" sz="900" u="none" cap="none" strike="noStrike">
                <a:solidFill>
                  <a:srgbClr val="88888C"/>
                </a:solidFill>
                <a:latin typeface="Calibri"/>
                <a:ea typeface="Calibri"/>
                <a:cs typeface="Calibri"/>
                <a:sym typeface="Calibri"/>
              </a:defRPr>
            </a:lvl7pPr>
            <a:lvl8pPr indent="0" lvl="7" marL="0" marR="0" rtl="0" algn="r">
              <a:spcBef>
                <a:spcPts val="0"/>
              </a:spcBef>
              <a:buNone/>
              <a:defRPr b="0" i="0" sz="900" u="none" cap="none" strike="noStrike">
                <a:solidFill>
                  <a:srgbClr val="88888C"/>
                </a:solidFill>
                <a:latin typeface="Calibri"/>
                <a:ea typeface="Calibri"/>
                <a:cs typeface="Calibri"/>
                <a:sym typeface="Calibri"/>
              </a:defRPr>
            </a:lvl8pPr>
            <a:lvl9pPr indent="0" lvl="8" marL="0" marR="0" rtl="0" algn="r">
              <a:spcBef>
                <a:spcPts val="0"/>
              </a:spcBef>
              <a:buNone/>
              <a:defRPr b="0" i="0" sz="900" u="none" cap="none" strike="noStrike">
                <a:solidFill>
                  <a:srgbClr val="88888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28"/>
          <p:cNvSpPr txBox="1"/>
          <p:nvPr>
            <p:ph type="ctrTitle"/>
          </p:nvPr>
        </p:nvSpPr>
        <p:spPr>
          <a:xfrm>
            <a:off x="1232914" y="1646636"/>
            <a:ext cx="6634500" cy="1241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Nunito Sans Black"/>
              <a:buNone/>
            </a:pPr>
            <a:r>
              <a:rPr lang="es-ES"/>
              <a:t>Clocked In</a:t>
            </a:r>
            <a:endParaRPr b="0"/>
          </a:p>
        </p:txBody>
      </p:sp>
      <p:sp>
        <p:nvSpPr>
          <p:cNvPr id="311" name="Google Shape;311;p28"/>
          <p:cNvSpPr txBox="1"/>
          <p:nvPr>
            <p:ph idx="1" type="subTitle"/>
          </p:nvPr>
        </p:nvSpPr>
        <p:spPr>
          <a:xfrm>
            <a:off x="3084811" y="2812511"/>
            <a:ext cx="2930400" cy="3804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s-ES" sz="1800"/>
              <a:t>Luke 17: 5-10</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65" name="Shape 365"/>
        <p:cNvGrpSpPr/>
        <p:nvPr/>
      </p:nvGrpSpPr>
      <p:grpSpPr>
        <a:xfrm>
          <a:off x="0" y="0"/>
          <a:ext cx="0" cy="0"/>
          <a:chOff x="0" y="0"/>
          <a:chExt cx="0" cy="0"/>
        </a:xfrm>
      </p:grpSpPr>
      <p:sp>
        <p:nvSpPr>
          <p:cNvPr id="366" name="Google Shape;366;p37"/>
          <p:cNvSpPr txBox="1"/>
          <p:nvPr>
            <p:ph type="ctrTitle"/>
          </p:nvPr>
        </p:nvSpPr>
        <p:spPr>
          <a:xfrm flipH="1">
            <a:off x="2646644" y="1950950"/>
            <a:ext cx="1631100" cy="1241400"/>
          </a:xfrm>
          <a:prstGeom prst="rect">
            <a:avLst/>
          </a:prstGeom>
          <a:noFill/>
          <a:ln>
            <a:noFill/>
          </a:ln>
        </p:spPr>
        <p:txBody>
          <a:bodyPr anchorCtr="0" anchor="ctr" bIns="34275" lIns="68575" spcFirstLastPara="1" rIns="68575" wrap="square" tIns="34275">
            <a:noAutofit/>
          </a:bodyPr>
          <a:lstStyle/>
          <a:p>
            <a:pPr indent="0" lvl="0" marL="0" rtl="0" algn="r">
              <a:lnSpc>
                <a:spcPct val="90000"/>
              </a:lnSpc>
              <a:spcBef>
                <a:spcPts val="0"/>
              </a:spcBef>
              <a:spcAft>
                <a:spcPts val="0"/>
              </a:spcAft>
              <a:buClr>
                <a:schemeClr val="dk1"/>
              </a:buClr>
              <a:buSzPts val="2100"/>
              <a:buFont typeface="Nunito Sans Black"/>
              <a:buNone/>
            </a:pPr>
            <a:r>
              <a:rPr b="1" lang="es-ES"/>
              <a:t>6 </a:t>
            </a:r>
            <a:r>
              <a:rPr b="1" lang="es-ES">
                <a:solidFill>
                  <a:schemeClr val="lt1"/>
                </a:solidFill>
                <a:latin typeface="Roboto Slab"/>
                <a:ea typeface="Roboto Slab"/>
                <a:cs typeface="Roboto Slab"/>
                <a:sym typeface="Roboto Slab"/>
              </a:rPr>
              <a:t>And the Lord said,</a:t>
            </a:r>
            <a:r>
              <a:rPr b="1" lang="es-ES"/>
              <a:t> </a:t>
            </a:r>
            <a:endParaRPr b="1">
              <a:solidFill>
                <a:srgbClr val="FFFFFF"/>
              </a:solidFill>
            </a:endParaRPr>
          </a:p>
        </p:txBody>
      </p:sp>
      <p:sp>
        <p:nvSpPr>
          <p:cNvPr id="367" name="Google Shape;367;p37"/>
          <p:cNvSpPr txBox="1"/>
          <p:nvPr>
            <p:ph idx="1" type="subTitle"/>
          </p:nvPr>
        </p:nvSpPr>
        <p:spPr>
          <a:xfrm>
            <a:off x="4670649" y="1815150"/>
            <a:ext cx="2809500" cy="15132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b="1" lang="es-ES" sz="1800">
                <a:latin typeface="Roboto Slab"/>
                <a:ea typeface="Roboto Slab"/>
                <a:cs typeface="Roboto Slab"/>
                <a:sym typeface="Roboto Slab"/>
              </a:rPr>
              <a:t>Romans 10:17 So then faith cometh by hearing, and hearing by the word of God.</a:t>
            </a:r>
            <a:endParaRPr b="1" sz="1800">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71" name="Shape 371"/>
        <p:cNvGrpSpPr/>
        <p:nvPr/>
      </p:nvGrpSpPr>
      <p:grpSpPr>
        <a:xfrm>
          <a:off x="0" y="0"/>
          <a:ext cx="0" cy="0"/>
          <a:chOff x="0" y="0"/>
          <a:chExt cx="0" cy="0"/>
        </a:xfrm>
      </p:grpSpPr>
      <p:sp>
        <p:nvSpPr>
          <p:cNvPr id="372" name="Google Shape;372;p38"/>
          <p:cNvSpPr txBox="1"/>
          <p:nvPr>
            <p:ph type="ctrTitle"/>
          </p:nvPr>
        </p:nvSpPr>
        <p:spPr>
          <a:xfrm>
            <a:off x="1655911" y="1502221"/>
            <a:ext cx="5724600" cy="1241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6"/>
              </a:buClr>
              <a:buSzPts val="5000"/>
              <a:buFont typeface="Nunito Sans Black"/>
              <a:buNone/>
            </a:pPr>
            <a:r>
              <a:rPr lang="es-ES" sz="2400"/>
              <a:t>6 And the Lord said, If ye had faith as a grain of mustard seed, ye might say unto this sycamine tree, Be thou plucked up by the root, and be thou planted in the sea; and it should obey you.</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pic>
        <p:nvPicPr>
          <p:cNvPr id="377" name="Google Shape;377;p39"/>
          <p:cNvPicPr preferRelativeResize="0"/>
          <p:nvPr/>
        </p:nvPicPr>
        <p:blipFill rotWithShape="1">
          <a:blip r:embed="rId3">
            <a:alphaModFix/>
          </a:blip>
          <a:srcRect b="2085" l="5908" r="5899" t="0"/>
          <a:stretch/>
        </p:blipFill>
        <p:spPr>
          <a:xfrm>
            <a:off x="0" y="-75"/>
            <a:ext cx="4461350" cy="5143500"/>
          </a:xfrm>
          <a:prstGeom prst="rect">
            <a:avLst/>
          </a:prstGeom>
          <a:noFill/>
          <a:ln>
            <a:noFill/>
          </a:ln>
        </p:spPr>
      </p:pic>
      <p:sp>
        <p:nvSpPr>
          <p:cNvPr id="378" name="Google Shape;378;p39"/>
          <p:cNvSpPr txBox="1"/>
          <p:nvPr>
            <p:ph type="ctrTitle"/>
          </p:nvPr>
        </p:nvSpPr>
        <p:spPr>
          <a:xfrm>
            <a:off x="4190296" y="1801293"/>
            <a:ext cx="2966700" cy="1241700"/>
          </a:xfrm>
          <a:prstGeom prst="rect">
            <a:avLst/>
          </a:prstGeom>
          <a:noFill/>
          <a:ln>
            <a:noFill/>
          </a:ln>
        </p:spPr>
        <p:txBody>
          <a:bodyPr anchorCtr="0" anchor="b" bIns="34275" lIns="68575" spcFirstLastPara="1" rIns="68575" wrap="square" tIns="34275">
            <a:noAutofit/>
          </a:bodyPr>
          <a:lstStyle/>
          <a:p>
            <a:pPr indent="0" lvl="0" marL="0" rtl="0" algn="r">
              <a:lnSpc>
                <a:spcPct val="90000"/>
              </a:lnSpc>
              <a:spcBef>
                <a:spcPts val="0"/>
              </a:spcBef>
              <a:spcAft>
                <a:spcPts val="0"/>
              </a:spcAft>
              <a:buClr>
                <a:schemeClr val="accent6"/>
              </a:buClr>
              <a:buSzPts val="2100"/>
              <a:buFont typeface="Nunito Sans Black"/>
              <a:buNone/>
            </a:pPr>
            <a:r>
              <a:rPr lang="es-ES">
                <a:solidFill>
                  <a:schemeClr val="accent6"/>
                </a:solidFill>
              </a:rPr>
              <a:t>The Mustard Seed</a:t>
            </a:r>
            <a:endParaRPr b="0">
              <a:solidFill>
                <a:schemeClr val="accent6"/>
              </a:solidFill>
            </a:endParaRPr>
          </a:p>
        </p:txBody>
      </p:sp>
      <p:cxnSp>
        <p:nvCxnSpPr>
          <p:cNvPr id="379" name="Google Shape;379;p39"/>
          <p:cNvCxnSpPr/>
          <p:nvPr/>
        </p:nvCxnSpPr>
        <p:spPr>
          <a:xfrm>
            <a:off x="3417200" y="3218950"/>
            <a:ext cx="3353400" cy="0"/>
          </a:xfrm>
          <a:prstGeom prst="straightConnector1">
            <a:avLst/>
          </a:prstGeom>
          <a:noFill/>
          <a:ln cap="flat" cmpd="sng" w="28575">
            <a:solidFill>
              <a:srgbClr val="FFFFFF"/>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83" name="Shape 383"/>
        <p:cNvGrpSpPr/>
        <p:nvPr/>
      </p:nvGrpSpPr>
      <p:grpSpPr>
        <a:xfrm>
          <a:off x="0" y="0"/>
          <a:ext cx="0" cy="0"/>
          <a:chOff x="0" y="0"/>
          <a:chExt cx="0" cy="0"/>
        </a:xfrm>
      </p:grpSpPr>
      <p:sp>
        <p:nvSpPr>
          <p:cNvPr id="384" name="Google Shape;384;p40"/>
          <p:cNvSpPr txBox="1"/>
          <p:nvPr>
            <p:ph idx="1" type="subTitle"/>
          </p:nvPr>
        </p:nvSpPr>
        <p:spPr>
          <a:xfrm flipH="1">
            <a:off x="975600" y="2493400"/>
            <a:ext cx="2767500" cy="72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a:t>30-32</a:t>
            </a:r>
            <a:endParaRPr b="0"/>
          </a:p>
        </p:txBody>
      </p:sp>
      <p:sp>
        <p:nvSpPr>
          <p:cNvPr id="385" name="Google Shape;385;p40"/>
          <p:cNvSpPr txBox="1"/>
          <p:nvPr>
            <p:ph type="title"/>
          </p:nvPr>
        </p:nvSpPr>
        <p:spPr>
          <a:xfrm>
            <a:off x="637300" y="1514925"/>
            <a:ext cx="2384400" cy="723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s-ES"/>
              <a:t>Mark</a:t>
            </a:r>
            <a:r>
              <a:rPr lang="es-ES"/>
              <a:t> 4</a:t>
            </a:r>
            <a:endParaRPr b="0"/>
          </a:p>
        </p:txBody>
      </p:sp>
      <p:sp>
        <p:nvSpPr>
          <p:cNvPr id="386" name="Google Shape;386;p40"/>
          <p:cNvSpPr txBox="1"/>
          <p:nvPr>
            <p:ph idx="2" type="subTitle"/>
          </p:nvPr>
        </p:nvSpPr>
        <p:spPr>
          <a:xfrm flipH="1">
            <a:off x="3021700" y="1047530"/>
            <a:ext cx="5304600" cy="3545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s-ES" sz="1800"/>
              <a:t>30 And he said, Whereunto shall we liken the kingdom of God? or with what comparison shall we compare it? 31 It is like a grain of mustard seed, which, when it is sown in the earth, is less than all the seeds that be in the earth: 32 But when it is sown, it groweth up, and becometh greater than all herbs, and shooteth out great branches; so that the fowls of the air may lodge under the shadow of it.</a:t>
            </a:r>
            <a:endParaRPr sz="1800"/>
          </a:p>
          <a:p>
            <a:pPr indent="0" lvl="0" marL="0" rtl="0" algn="l">
              <a:spcBef>
                <a:spcPts val="800"/>
              </a:spcBef>
              <a:spcAft>
                <a:spcPts val="0"/>
              </a:spcAft>
              <a:buNone/>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90" name="Shape 390"/>
        <p:cNvGrpSpPr/>
        <p:nvPr/>
      </p:nvGrpSpPr>
      <p:grpSpPr>
        <a:xfrm>
          <a:off x="0" y="0"/>
          <a:ext cx="0" cy="0"/>
          <a:chOff x="0" y="0"/>
          <a:chExt cx="0" cy="0"/>
        </a:xfrm>
      </p:grpSpPr>
      <p:sp>
        <p:nvSpPr>
          <p:cNvPr id="391" name="Google Shape;391;p41"/>
          <p:cNvSpPr txBox="1"/>
          <p:nvPr>
            <p:ph type="ctrTitle"/>
          </p:nvPr>
        </p:nvSpPr>
        <p:spPr>
          <a:xfrm>
            <a:off x="1655911" y="1502221"/>
            <a:ext cx="5724600" cy="1241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6"/>
              </a:buClr>
              <a:buSzPts val="5000"/>
              <a:buFont typeface="Nunito Sans Black"/>
              <a:buNone/>
            </a:pPr>
            <a:r>
              <a:rPr lang="es-ES" sz="2400"/>
              <a:t>7 But which of you, having a servant plowing or feeding cattle, will say unto him by and by, when he is come from the field, Go and sit down to meat?</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95" name="Shape 395"/>
        <p:cNvGrpSpPr/>
        <p:nvPr/>
      </p:nvGrpSpPr>
      <p:grpSpPr>
        <a:xfrm>
          <a:off x="0" y="0"/>
          <a:ext cx="0" cy="0"/>
          <a:chOff x="0" y="0"/>
          <a:chExt cx="0" cy="0"/>
        </a:xfrm>
      </p:grpSpPr>
      <p:sp>
        <p:nvSpPr>
          <p:cNvPr id="396" name="Google Shape;396;p42"/>
          <p:cNvSpPr txBox="1"/>
          <p:nvPr>
            <p:ph idx="2" type="subTitle"/>
          </p:nvPr>
        </p:nvSpPr>
        <p:spPr>
          <a:xfrm>
            <a:off x="2516550" y="1782900"/>
            <a:ext cx="4110900" cy="1577700"/>
          </a:xfrm>
          <a:prstGeom prst="rect">
            <a:avLst/>
          </a:prstGeom>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s-ES" sz="2400">
                <a:latin typeface="Roboto Slab"/>
                <a:ea typeface="Roboto Slab"/>
                <a:cs typeface="Roboto Slab"/>
                <a:sym typeface="Roboto Slab"/>
              </a:rPr>
              <a:t>We are commanded to take care of God first ahead of ourselves.</a:t>
            </a:r>
            <a:endParaRPr b="1" sz="2400">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3"/>
          <p:cNvSpPr txBox="1"/>
          <p:nvPr>
            <p:ph idx="2" type="title"/>
          </p:nvPr>
        </p:nvSpPr>
        <p:spPr>
          <a:xfrm>
            <a:off x="1376900" y="946454"/>
            <a:ext cx="6390300" cy="723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John 4:23</a:t>
            </a:r>
            <a:endParaRPr b="0"/>
          </a:p>
        </p:txBody>
      </p:sp>
      <p:sp>
        <p:nvSpPr>
          <p:cNvPr id="402" name="Google Shape;402;p43"/>
          <p:cNvSpPr txBox="1"/>
          <p:nvPr>
            <p:ph idx="3" type="title"/>
          </p:nvPr>
        </p:nvSpPr>
        <p:spPr>
          <a:xfrm>
            <a:off x="1376850" y="2466892"/>
            <a:ext cx="6390300" cy="723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Revelation 4:11</a:t>
            </a:r>
            <a:endParaRPr/>
          </a:p>
        </p:txBody>
      </p:sp>
      <p:sp>
        <p:nvSpPr>
          <p:cNvPr id="403" name="Google Shape;403;p43"/>
          <p:cNvSpPr txBox="1"/>
          <p:nvPr>
            <p:ph idx="4" type="subTitle"/>
          </p:nvPr>
        </p:nvSpPr>
        <p:spPr>
          <a:xfrm>
            <a:off x="2895188" y="1669744"/>
            <a:ext cx="3353700" cy="233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Clr>
                <a:srgbClr val="000000"/>
              </a:buClr>
              <a:buSzPts val="800"/>
              <a:buFont typeface="Arial"/>
              <a:buNone/>
            </a:pPr>
            <a:r>
              <a:rPr lang="es-ES" sz="1200"/>
              <a:t>But the hour cometh, and now is, when the true worshippers shall worship the Father in spirit and in truth: for the Father seeketh such to worship him.</a:t>
            </a:r>
            <a:endParaRPr sz="1200"/>
          </a:p>
          <a:p>
            <a:pPr indent="0" lvl="0" marL="0" rtl="0" algn="ctr">
              <a:spcBef>
                <a:spcPts val="800"/>
              </a:spcBef>
              <a:spcAft>
                <a:spcPts val="0"/>
              </a:spcAft>
              <a:buNone/>
            </a:pPr>
            <a:r>
              <a:t/>
            </a:r>
            <a:endParaRPr sz="1200"/>
          </a:p>
        </p:txBody>
      </p:sp>
      <p:sp>
        <p:nvSpPr>
          <p:cNvPr id="404" name="Google Shape;404;p43"/>
          <p:cNvSpPr txBox="1"/>
          <p:nvPr>
            <p:ph idx="5" type="subTitle"/>
          </p:nvPr>
        </p:nvSpPr>
        <p:spPr>
          <a:xfrm>
            <a:off x="2573750" y="3190200"/>
            <a:ext cx="3996600" cy="233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s-ES" sz="1200"/>
              <a:t>Thou art worthy, O Lord, to receive glory and honour and power: for thou hast created all things, and for thy pleasure they are and were created.</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08" name="Shape 408"/>
        <p:cNvGrpSpPr/>
        <p:nvPr/>
      </p:nvGrpSpPr>
      <p:grpSpPr>
        <a:xfrm>
          <a:off x="0" y="0"/>
          <a:ext cx="0" cy="0"/>
          <a:chOff x="0" y="0"/>
          <a:chExt cx="0" cy="0"/>
        </a:xfrm>
      </p:grpSpPr>
      <p:sp>
        <p:nvSpPr>
          <p:cNvPr id="409" name="Google Shape;409;p44"/>
          <p:cNvSpPr txBox="1"/>
          <p:nvPr>
            <p:ph type="ctrTitle"/>
          </p:nvPr>
        </p:nvSpPr>
        <p:spPr>
          <a:xfrm>
            <a:off x="1655911" y="1502221"/>
            <a:ext cx="5724600" cy="1241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6"/>
              </a:buClr>
              <a:buSzPts val="5000"/>
              <a:buFont typeface="Nunito Sans Black"/>
              <a:buNone/>
            </a:pPr>
            <a:r>
              <a:rPr lang="es-ES" sz="2400"/>
              <a:t>8 And will not rather say unto him, Make ready wherewith I may sup, and gird thyself, and serve me, till I have eaten and drunken; and afterward thou shalt eat and drink?</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13" name="Shape 413"/>
        <p:cNvGrpSpPr/>
        <p:nvPr/>
      </p:nvGrpSpPr>
      <p:grpSpPr>
        <a:xfrm>
          <a:off x="0" y="0"/>
          <a:ext cx="0" cy="0"/>
          <a:chOff x="0" y="0"/>
          <a:chExt cx="0" cy="0"/>
        </a:xfrm>
      </p:grpSpPr>
      <p:sp>
        <p:nvSpPr>
          <p:cNvPr id="414" name="Google Shape;414;p45"/>
          <p:cNvSpPr txBox="1"/>
          <p:nvPr>
            <p:ph idx="1" type="subTitle"/>
          </p:nvPr>
        </p:nvSpPr>
        <p:spPr>
          <a:xfrm flipH="1">
            <a:off x="975600" y="2493400"/>
            <a:ext cx="2767500" cy="72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a:t>9-15</a:t>
            </a:r>
            <a:endParaRPr/>
          </a:p>
          <a:p>
            <a:pPr indent="0" lvl="0" marL="0" rtl="0" algn="l">
              <a:spcBef>
                <a:spcPts val="800"/>
              </a:spcBef>
              <a:spcAft>
                <a:spcPts val="0"/>
              </a:spcAft>
              <a:buNone/>
            </a:pPr>
            <a:r>
              <a:t/>
            </a:r>
            <a:endParaRPr/>
          </a:p>
        </p:txBody>
      </p:sp>
      <p:sp>
        <p:nvSpPr>
          <p:cNvPr id="415" name="Google Shape;415;p45"/>
          <p:cNvSpPr txBox="1"/>
          <p:nvPr>
            <p:ph type="title"/>
          </p:nvPr>
        </p:nvSpPr>
        <p:spPr>
          <a:xfrm>
            <a:off x="637300" y="1514925"/>
            <a:ext cx="2384400" cy="723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s-ES"/>
              <a:t>Psalm 50</a:t>
            </a:r>
            <a:endParaRPr b="0"/>
          </a:p>
        </p:txBody>
      </p:sp>
      <p:sp>
        <p:nvSpPr>
          <p:cNvPr id="416" name="Google Shape;416;p45"/>
          <p:cNvSpPr txBox="1"/>
          <p:nvPr>
            <p:ph idx="2" type="subTitle"/>
          </p:nvPr>
        </p:nvSpPr>
        <p:spPr>
          <a:xfrm flipH="1">
            <a:off x="3021700" y="1047530"/>
            <a:ext cx="5304600" cy="3545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s-ES" sz="1800"/>
              <a:t>9 I will take no bullock out of thy house, nor he goats out of thy folds. 10 For every beast of the forest is mine, and the cattle upon a thousand hills. 11 I know all the fowls of the mountains: and the wild beasts of the field are mine. 12 If I were hungry, I would not tell thee: for the world is mine, and the fulness thereof. 13 Will I eat the flesh of bulls, or drink the blood of goats? 14 Offer unto God thanksgiving; and pay thy vows unto the most High: 15 And call upon me in the day of trouble: I will deliver thee, and thou shalt glorify me.</a:t>
            </a:r>
            <a:endParaRPr sz="1800"/>
          </a:p>
          <a:p>
            <a:pPr indent="0" lvl="0" marL="0" rtl="0" algn="l">
              <a:spcBef>
                <a:spcPts val="800"/>
              </a:spcBef>
              <a:spcAft>
                <a:spcPts val="0"/>
              </a:spcAft>
              <a:buNone/>
            </a:pPr>
            <a:r>
              <a:t/>
            </a:r>
            <a:endParaRPr sz="1600"/>
          </a:p>
          <a:p>
            <a:pPr indent="0" lvl="0" marL="0" rtl="0" algn="l">
              <a:spcBef>
                <a:spcPts val="800"/>
              </a:spcBef>
              <a:spcAft>
                <a:spcPts val="0"/>
              </a:spcAft>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20" name="Shape 420"/>
        <p:cNvGrpSpPr/>
        <p:nvPr/>
      </p:nvGrpSpPr>
      <p:grpSpPr>
        <a:xfrm>
          <a:off x="0" y="0"/>
          <a:ext cx="0" cy="0"/>
          <a:chOff x="0" y="0"/>
          <a:chExt cx="0" cy="0"/>
        </a:xfrm>
      </p:grpSpPr>
      <p:sp>
        <p:nvSpPr>
          <p:cNvPr id="421" name="Google Shape;421;p46"/>
          <p:cNvSpPr txBox="1"/>
          <p:nvPr>
            <p:ph idx="1" type="subTitle"/>
          </p:nvPr>
        </p:nvSpPr>
        <p:spPr>
          <a:xfrm flipH="1">
            <a:off x="415875" y="2439675"/>
            <a:ext cx="2767500" cy="7248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s-ES"/>
              <a:t>11-12</a:t>
            </a:r>
            <a:endParaRPr/>
          </a:p>
          <a:p>
            <a:pPr indent="0" lvl="0" marL="0" rtl="0" algn="ctr">
              <a:spcBef>
                <a:spcPts val="800"/>
              </a:spcBef>
              <a:spcAft>
                <a:spcPts val="0"/>
              </a:spcAft>
              <a:buNone/>
            </a:pPr>
            <a:r>
              <a:t/>
            </a:r>
            <a:endParaRPr/>
          </a:p>
          <a:p>
            <a:pPr indent="0" lvl="0" marL="0" rtl="0" algn="ctr">
              <a:spcBef>
                <a:spcPts val="800"/>
              </a:spcBef>
              <a:spcAft>
                <a:spcPts val="0"/>
              </a:spcAft>
              <a:buNone/>
            </a:pPr>
            <a:r>
              <a:t/>
            </a:r>
            <a:endParaRPr/>
          </a:p>
        </p:txBody>
      </p:sp>
      <p:sp>
        <p:nvSpPr>
          <p:cNvPr id="422" name="Google Shape;422;p46"/>
          <p:cNvSpPr txBox="1"/>
          <p:nvPr>
            <p:ph type="title"/>
          </p:nvPr>
        </p:nvSpPr>
        <p:spPr>
          <a:xfrm>
            <a:off x="443175" y="1528350"/>
            <a:ext cx="2712900" cy="723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s-ES"/>
              <a:t>Ephesians 4</a:t>
            </a:r>
            <a:endParaRPr b="0"/>
          </a:p>
        </p:txBody>
      </p:sp>
      <p:sp>
        <p:nvSpPr>
          <p:cNvPr id="423" name="Google Shape;423;p46"/>
          <p:cNvSpPr txBox="1"/>
          <p:nvPr>
            <p:ph idx="2" type="subTitle"/>
          </p:nvPr>
        </p:nvSpPr>
        <p:spPr>
          <a:xfrm flipH="1">
            <a:off x="3451450" y="1083105"/>
            <a:ext cx="5304600" cy="3545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s-ES" sz="2400"/>
              <a:t>11 And he gave some, apostles; and some, prophets; and some, evangelists; and some, pastors and teachers; 12 For the perfecting of the saints, for the work of the ministry, for the edifying of the body of Christ:</a:t>
            </a:r>
            <a:endParaRPr sz="2400"/>
          </a:p>
          <a:p>
            <a:pPr indent="0" lvl="0" marL="0" rtl="0" algn="l">
              <a:spcBef>
                <a:spcPts val="800"/>
              </a:spcBef>
              <a:spcAft>
                <a:spcPts val="0"/>
              </a:spcAft>
              <a:buNone/>
            </a:pPr>
            <a:r>
              <a:t/>
            </a:r>
            <a:endParaRPr sz="1600"/>
          </a:p>
          <a:p>
            <a:pPr indent="0" lvl="0" marL="0" rtl="0" algn="l">
              <a:spcBef>
                <a:spcPts val="800"/>
              </a:spcBef>
              <a:spcAft>
                <a:spcPts val="0"/>
              </a:spcAft>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15" name="Shape 315"/>
        <p:cNvGrpSpPr/>
        <p:nvPr/>
      </p:nvGrpSpPr>
      <p:grpSpPr>
        <a:xfrm>
          <a:off x="0" y="0"/>
          <a:ext cx="0" cy="0"/>
          <a:chOff x="0" y="0"/>
          <a:chExt cx="0" cy="0"/>
        </a:xfrm>
      </p:grpSpPr>
      <p:sp>
        <p:nvSpPr>
          <p:cNvPr id="316" name="Google Shape;316;p29"/>
          <p:cNvSpPr txBox="1"/>
          <p:nvPr>
            <p:ph type="ctrTitle"/>
          </p:nvPr>
        </p:nvSpPr>
        <p:spPr>
          <a:xfrm flipH="1">
            <a:off x="1892675" y="1950950"/>
            <a:ext cx="2304600" cy="1241400"/>
          </a:xfrm>
          <a:prstGeom prst="rect">
            <a:avLst/>
          </a:prstGeom>
          <a:noFill/>
          <a:ln>
            <a:noFill/>
          </a:ln>
        </p:spPr>
        <p:txBody>
          <a:bodyPr anchorCtr="0" anchor="ctr" bIns="34275" lIns="68575" spcFirstLastPara="1" rIns="68575" wrap="square" tIns="34275">
            <a:noAutofit/>
          </a:bodyPr>
          <a:lstStyle/>
          <a:p>
            <a:pPr indent="0" lvl="0" marL="0" rtl="0" algn="r">
              <a:lnSpc>
                <a:spcPct val="90000"/>
              </a:lnSpc>
              <a:spcBef>
                <a:spcPts val="0"/>
              </a:spcBef>
              <a:spcAft>
                <a:spcPts val="0"/>
              </a:spcAft>
              <a:buClr>
                <a:schemeClr val="dk1"/>
              </a:buClr>
              <a:buSzPts val="2400"/>
              <a:buFont typeface="Nunito Sans Black"/>
              <a:buNone/>
            </a:pPr>
            <a:r>
              <a:rPr lang="es-ES" sz="3000"/>
              <a:t>The Context</a:t>
            </a:r>
            <a:endParaRPr b="0" sz="3000">
              <a:solidFill>
                <a:srgbClr val="FFFFFF"/>
              </a:solidFill>
            </a:endParaRPr>
          </a:p>
        </p:txBody>
      </p:sp>
      <p:sp>
        <p:nvSpPr>
          <p:cNvPr id="317" name="Google Shape;317;p29"/>
          <p:cNvSpPr txBox="1"/>
          <p:nvPr>
            <p:ph idx="1" type="subTitle"/>
          </p:nvPr>
        </p:nvSpPr>
        <p:spPr>
          <a:xfrm>
            <a:off x="4598725" y="1815150"/>
            <a:ext cx="3628200" cy="1513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900"/>
              <a:buFont typeface="Calibri"/>
              <a:buNone/>
            </a:pPr>
            <a:r>
              <a:rPr lang="es-ES" sz="1400"/>
              <a:t>Adam and Eve</a:t>
            </a:r>
            <a:endParaRPr sz="1400"/>
          </a:p>
          <a:p>
            <a:pPr indent="0" lvl="0" marL="0" rtl="0" algn="l">
              <a:spcBef>
                <a:spcPts val="0"/>
              </a:spcBef>
              <a:spcAft>
                <a:spcPts val="0"/>
              </a:spcAft>
              <a:buClr>
                <a:schemeClr val="dk1"/>
              </a:buClr>
              <a:buSzPts val="900"/>
              <a:buFont typeface="Calibri"/>
              <a:buNone/>
            </a:pPr>
            <a:r>
              <a:t/>
            </a:r>
            <a:endParaRPr sz="1400"/>
          </a:p>
          <a:p>
            <a:pPr indent="0" lvl="0" marL="0" rtl="0" algn="l">
              <a:spcBef>
                <a:spcPts val="0"/>
              </a:spcBef>
              <a:spcAft>
                <a:spcPts val="0"/>
              </a:spcAft>
              <a:buClr>
                <a:schemeClr val="dk1"/>
              </a:buClr>
              <a:buSzPts val="900"/>
              <a:buFont typeface="Calibri"/>
              <a:buNone/>
            </a:pPr>
            <a:r>
              <a:rPr lang="es-ES" sz="1400"/>
              <a:t>Abraham</a:t>
            </a:r>
            <a:endParaRPr sz="1400"/>
          </a:p>
          <a:p>
            <a:pPr indent="0" lvl="0" marL="0" rtl="0" algn="l">
              <a:spcBef>
                <a:spcPts val="0"/>
              </a:spcBef>
              <a:spcAft>
                <a:spcPts val="0"/>
              </a:spcAft>
              <a:buClr>
                <a:schemeClr val="dk1"/>
              </a:buClr>
              <a:buSzPts val="900"/>
              <a:buFont typeface="Calibri"/>
              <a:buNone/>
            </a:pPr>
            <a:r>
              <a:t/>
            </a:r>
            <a:endParaRPr sz="1400"/>
          </a:p>
          <a:p>
            <a:pPr indent="0" lvl="0" marL="0" rtl="0" algn="l">
              <a:spcBef>
                <a:spcPts val="0"/>
              </a:spcBef>
              <a:spcAft>
                <a:spcPts val="0"/>
              </a:spcAft>
              <a:buClr>
                <a:schemeClr val="dk1"/>
              </a:buClr>
              <a:buSzPts val="900"/>
              <a:buFont typeface="Calibri"/>
              <a:buNone/>
            </a:pPr>
            <a:r>
              <a:rPr lang="es-ES" sz="1400"/>
              <a:t>Exodus</a:t>
            </a:r>
            <a:endParaRPr sz="1400"/>
          </a:p>
          <a:p>
            <a:pPr indent="0" lvl="0" marL="0" rtl="0" algn="l">
              <a:spcBef>
                <a:spcPts val="0"/>
              </a:spcBef>
              <a:spcAft>
                <a:spcPts val="0"/>
              </a:spcAft>
              <a:buClr>
                <a:schemeClr val="dk1"/>
              </a:buClr>
              <a:buSzPts val="900"/>
              <a:buFont typeface="Calibri"/>
              <a:buNone/>
            </a:pPr>
            <a:r>
              <a:t/>
            </a:r>
            <a:endParaRPr sz="1400"/>
          </a:p>
          <a:p>
            <a:pPr indent="0" lvl="0" marL="0" rtl="0" algn="l">
              <a:spcBef>
                <a:spcPts val="0"/>
              </a:spcBef>
              <a:spcAft>
                <a:spcPts val="0"/>
              </a:spcAft>
              <a:buClr>
                <a:schemeClr val="dk1"/>
              </a:buClr>
              <a:buSzPts val="900"/>
              <a:buFont typeface="Calibri"/>
              <a:buNone/>
            </a:pPr>
            <a:r>
              <a:rPr lang="es-ES" sz="1400"/>
              <a:t>Israel</a:t>
            </a:r>
            <a:endParaRPr sz="1400"/>
          </a:p>
          <a:p>
            <a:pPr indent="0" lvl="0" marL="0" rtl="0" algn="l">
              <a:spcBef>
                <a:spcPts val="0"/>
              </a:spcBef>
              <a:spcAft>
                <a:spcPts val="0"/>
              </a:spcAft>
              <a:buClr>
                <a:schemeClr val="dk1"/>
              </a:buClr>
              <a:buSzPts val="900"/>
              <a:buFont typeface="Calibri"/>
              <a:buNone/>
            </a:pPr>
            <a:r>
              <a:t/>
            </a:r>
            <a:endParaRPr sz="1400"/>
          </a:p>
          <a:p>
            <a:pPr indent="0" lvl="0" marL="0" rtl="0" algn="l">
              <a:spcBef>
                <a:spcPts val="0"/>
              </a:spcBef>
              <a:spcAft>
                <a:spcPts val="0"/>
              </a:spcAft>
              <a:buClr>
                <a:schemeClr val="dk1"/>
              </a:buClr>
              <a:buSzPts val="900"/>
              <a:buFont typeface="Calibri"/>
              <a:buNone/>
            </a:pPr>
            <a:r>
              <a:rPr lang="es-ES" sz="1400"/>
              <a:t>Prophets</a:t>
            </a:r>
            <a:endParaRPr sz="1400"/>
          </a:p>
          <a:p>
            <a:pPr indent="0" lvl="0" marL="0" rtl="0" algn="l">
              <a:spcBef>
                <a:spcPts val="0"/>
              </a:spcBef>
              <a:spcAft>
                <a:spcPts val="0"/>
              </a:spcAft>
              <a:buClr>
                <a:schemeClr val="dk1"/>
              </a:buClr>
              <a:buSzPts val="900"/>
              <a:buFont typeface="Calibri"/>
              <a:buNone/>
            </a:pPr>
            <a:r>
              <a:t/>
            </a:r>
            <a:endParaRPr sz="1400"/>
          </a:p>
          <a:p>
            <a:pPr indent="0" lvl="0" marL="0" rtl="0" algn="l">
              <a:spcBef>
                <a:spcPts val="0"/>
              </a:spcBef>
              <a:spcAft>
                <a:spcPts val="0"/>
              </a:spcAft>
              <a:buClr>
                <a:schemeClr val="dk1"/>
              </a:buClr>
              <a:buSzPts val="900"/>
              <a:buFont typeface="Calibri"/>
              <a:buNone/>
            </a:pPr>
            <a:r>
              <a:rPr lang="es-ES" sz="1400"/>
              <a:t>Jesus</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27" name="Shape 427"/>
        <p:cNvGrpSpPr/>
        <p:nvPr/>
      </p:nvGrpSpPr>
      <p:grpSpPr>
        <a:xfrm>
          <a:off x="0" y="0"/>
          <a:ext cx="0" cy="0"/>
          <a:chOff x="0" y="0"/>
          <a:chExt cx="0" cy="0"/>
        </a:xfrm>
      </p:grpSpPr>
      <p:sp>
        <p:nvSpPr>
          <p:cNvPr id="428" name="Google Shape;428;p47"/>
          <p:cNvSpPr txBox="1"/>
          <p:nvPr>
            <p:ph type="ctrTitle"/>
          </p:nvPr>
        </p:nvSpPr>
        <p:spPr>
          <a:xfrm>
            <a:off x="1655911" y="1502221"/>
            <a:ext cx="5724600" cy="1241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6"/>
              </a:buClr>
              <a:buSzPts val="5000"/>
              <a:buFont typeface="Nunito Sans Black"/>
              <a:buNone/>
            </a:pPr>
            <a:r>
              <a:rPr lang="es-ES" sz="2400"/>
              <a:t>8 And will not rather say unto him, Make ready wherewith I may sup, and gird thyself, and serve me, till I have eaten and drunken; and afterward thou shalt eat and drink?</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8"/>
          <p:cNvSpPr txBox="1"/>
          <p:nvPr>
            <p:ph idx="2" type="title"/>
          </p:nvPr>
        </p:nvSpPr>
        <p:spPr>
          <a:xfrm>
            <a:off x="1376900" y="712754"/>
            <a:ext cx="6390300" cy="723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Acts 1:8</a:t>
            </a:r>
            <a:endParaRPr b="0"/>
          </a:p>
        </p:txBody>
      </p:sp>
      <p:sp>
        <p:nvSpPr>
          <p:cNvPr id="434" name="Google Shape;434;p48"/>
          <p:cNvSpPr txBox="1"/>
          <p:nvPr>
            <p:ph idx="3" type="title"/>
          </p:nvPr>
        </p:nvSpPr>
        <p:spPr>
          <a:xfrm>
            <a:off x="1376850" y="2466892"/>
            <a:ext cx="6390300" cy="723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Matthew 18:12</a:t>
            </a:r>
            <a:endParaRPr/>
          </a:p>
        </p:txBody>
      </p:sp>
      <p:sp>
        <p:nvSpPr>
          <p:cNvPr id="435" name="Google Shape;435;p48"/>
          <p:cNvSpPr txBox="1"/>
          <p:nvPr>
            <p:ph idx="4" type="subTitle"/>
          </p:nvPr>
        </p:nvSpPr>
        <p:spPr>
          <a:xfrm>
            <a:off x="2895188" y="1436044"/>
            <a:ext cx="3353700" cy="233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Clr>
                <a:srgbClr val="000000"/>
              </a:buClr>
              <a:buSzPts val="800"/>
              <a:buFont typeface="Arial"/>
              <a:buNone/>
            </a:pPr>
            <a:r>
              <a:rPr lang="es-ES" sz="1200"/>
              <a:t>But ye shall receive power, after that the Holy Ghost is come upon you: and ye shall be witnesses unto me both in Jerusalem, and in all Judaea, and in Samaria, and unto the uttermost part of the earth.</a:t>
            </a:r>
            <a:endParaRPr sz="1200"/>
          </a:p>
          <a:p>
            <a:pPr indent="0" lvl="0" marL="0" rtl="0" algn="ctr">
              <a:spcBef>
                <a:spcPts val="800"/>
              </a:spcBef>
              <a:spcAft>
                <a:spcPts val="0"/>
              </a:spcAft>
              <a:buNone/>
            </a:pPr>
            <a:r>
              <a:t/>
            </a:r>
            <a:endParaRPr sz="1200"/>
          </a:p>
        </p:txBody>
      </p:sp>
      <p:sp>
        <p:nvSpPr>
          <p:cNvPr id="436" name="Google Shape;436;p48"/>
          <p:cNvSpPr txBox="1"/>
          <p:nvPr>
            <p:ph idx="5" type="subTitle"/>
          </p:nvPr>
        </p:nvSpPr>
        <p:spPr>
          <a:xfrm>
            <a:off x="2573750" y="3190200"/>
            <a:ext cx="3996600" cy="233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s-ES" sz="1200"/>
              <a:t>How think ye? if a man have an hundred sheep, and one of them be gone astray, doth he not leave the ninety and nine, and goeth into the mountains, and seeketh that which is gone astray?</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40" name="Shape 440"/>
        <p:cNvGrpSpPr/>
        <p:nvPr/>
      </p:nvGrpSpPr>
      <p:grpSpPr>
        <a:xfrm>
          <a:off x="0" y="0"/>
          <a:ext cx="0" cy="0"/>
          <a:chOff x="0" y="0"/>
          <a:chExt cx="0" cy="0"/>
        </a:xfrm>
      </p:grpSpPr>
      <p:sp>
        <p:nvSpPr>
          <p:cNvPr id="441" name="Google Shape;441;p49"/>
          <p:cNvSpPr txBox="1"/>
          <p:nvPr>
            <p:ph idx="2" type="subTitle"/>
          </p:nvPr>
        </p:nvSpPr>
        <p:spPr>
          <a:xfrm>
            <a:off x="2516550" y="1782900"/>
            <a:ext cx="4110900" cy="1577700"/>
          </a:xfrm>
          <a:prstGeom prst="rect">
            <a:avLst/>
          </a:prstGeom>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s-ES" sz="2400">
                <a:latin typeface="Roboto Slab"/>
                <a:ea typeface="Roboto Slab"/>
                <a:cs typeface="Roboto Slab"/>
                <a:sym typeface="Roboto Slab"/>
              </a:rPr>
              <a:t>For whosoever will save his life shall lose it: and whosoever will lose his life for my sake shall find it.</a:t>
            </a:r>
            <a:endParaRPr b="1" sz="2400">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45" name="Shape 445"/>
        <p:cNvGrpSpPr/>
        <p:nvPr/>
      </p:nvGrpSpPr>
      <p:grpSpPr>
        <a:xfrm>
          <a:off x="0" y="0"/>
          <a:ext cx="0" cy="0"/>
          <a:chOff x="0" y="0"/>
          <a:chExt cx="0" cy="0"/>
        </a:xfrm>
      </p:grpSpPr>
      <p:sp>
        <p:nvSpPr>
          <p:cNvPr id="446" name="Google Shape;446;p50"/>
          <p:cNvSpPr txBox="1"/>
          <p:nvPr>
            <p:ph idx="1" type="subTitle"/>
          </p:nvPr>
        </p:nvSpPr>
        <p:spPr>
          <a:xfrm flipH="1">
            <a:off x="975600" y="2493400"/>
            <a:ext cx="2767500" cy="72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a:t>46-47</a:t>
            </a:r>
            <a:endParaRPr/>
          </a:p>
          <a:p>
            <a:pPr indent="0" lvl="0" marL="0" rtl="0" algn="l">
              <a:spcBef>
                <a:spcPts val="800"/>
              </a:spcBef>
              <a:spcAft>
                <a:spcPts val="0"/>
              </a:spcAft>
              <a:buNone/>
            </a:pPr>
            <a:r>
              <a:t/>
            </a:r>
            <a:endParaRPr/>
          </a:p>
        </p:txBody>
      </p:sp>
      <p:sp>
        <p:nvSpPr>
          <p:cNvPr id="447" name="Google Shape;447;p50"/>
          <p:cNvSpPr txBox="1"/>
          <p:nvPr>
            <p:ph type="title"/>
          </p:nvPr>
        </p:nvSpPr>
        <p:spPr>
          <a:xfrm>
            <a:off x="975600" y="1568625"/>
            <a:ext cx="2384400" cy="723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s-ES"/>
              <a:t>Acts 2</a:t>
            </a:r>
            <a:endParaRPr b="0"/>
          </a:p>
        </p:txBody>
      </p:sp>
      <p:sp>
        <p:nvSpPr>
          <p:cNvPr id="448" name="Google Shape;448;p50"/>
          <p:cNvSpPr txBox="1"/>
          <p:nvPr>
            <p:ph idx="2" type="subTitle"/>
          </p:nvPr>
        </p:nvSpPr>
        <p:spPr>
          <a:xfrm flipH="1">
            <a:off x="3021700" y="1047530"/>
            <a:ext cx="5304600" cy="3545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s-ES" sz="2000"/>
              <a:t>46 And they, continuing daily with one accord in the temple, and breaking bread from house to house, did eat their meat with gladness and singleness of heart, 47 Praising God, and having favour with all the people. And the Lord added to the church daily such as should be saved.</a:t>
            </a:r>
            <a:endParaRPr sz="2000"/>
          </a:p>
          <a:p>
            <a:pPr indent="0" lvl="0" marL="0" rtl="0" algn="l">
              <a:spcBef>
                <a:spcPts val="800"/>
              </a:spcBef>
              <a:spcAft>
                <a:spcPts val="0"/>
              </a:spcAft>
              <a:buNone/>
            </a:pPr>
            <a:r>
              <a:t/>
            </a:r>
            <a:endParaRPr sz="1600"/>
          </a:p>
          <a:p>
            <a:pPr indent="0" lvl="0" marL="0" rtl="0" algn="l">
              <a:spcBef>
                <a:spcPts val="800"/>
              </a:spcBef>
              <a:spcAft>
                <a:spcPts val="0"/>
              </a:spcAft>
              <a:buNone/>
            </a:pPr>
            <a:r>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51"/>
          <p:cNvSpPr txBox="1"/>
          <p:nvPr>
            <p:ph idx="2" type="title"/>
          </p:nvPr>
        </p:nvSpPr>
        <p:spPr>
          <a:xfrm>
            <a:off x="1376900" y="645604"/>
            <a:ext cx="6390300" cy="723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Luke 22:28-30</a:t>
            </a:r>
            <a:endParaRPr b="0"/>
          </a:p>
        </p:txBody>
      </p:sp>
      <p:sp>
        <p:nvSpPr>
          <p:cNvPr id="454" name="Google Shape;454;p51"/>
          <p:cNvSpPr txBox="1"/>
          <p:nvPr>
            <p:ph idx="3" type="title"/>
          </p:nvPr>
        </p:nvSpPr>
        <p:spPr>
          <a:xfrm>
            <a:off x="1376850" y="2574292"/>
            <a:ext cx="6390300" cy="723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I Peter 4:13</a:t>
            </a:r>
            <a:endParaRPr/>
          </a:p>
        </p:txBody>
      </p:sp>
      <p:sp>
        <p:nvSpPr>
          <p:cNvPr id="455" name="Google Shape;455;p51"/>
          <p:cNvSpPr txBox="1"/>
          <p:nvPr>
            <p:ph idx="4" type="subTitle"/>
          </p:nvPr>
        </p:nvSpPr>
        <p:spPr>
          <a:xfrm>
            <a:off x="2895138" y="1368894"/>
            <a:ext cx="3353700" cy="233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Clr>
                <a:srgbClr val="000000"/>
              </a:buClr>
              <a:buSzPts val="800"/>
              <a:buFont typeface="Arial"/>
              <a:buNone/>
            </a:pPr>
            <a:r>
              <a:rPr lang="es-ES" sz="1200"/>
              <a:t>28  Ye are they which have continued with me in my temptations. 29 And I appoint unto you a kingdom, as my Father hath appointed unto me; 30 That ye may eat and drink at my table in my kingdom, and sit on thrones judging the twelve tribes of Israel.</a:t>
            </a:r>
            <a:endParaRPr sz="1200"/>
          </a:p>
          <a:p>
            <a:pPr indent="0" lvl="0" marL="0" rtl="0" algn="ctr">
              <a:spcBef>
                <a:spcPts val="800"/>
              </a:spcBef>
              <a:spcAft>
                <a:spcPts val="0"/>
              </a:spcAft>
              <a:buNone/>
            </a:pPr>
            <a:r>
              <a:t/>
            </a:r>
            <a:endParaRPr sz="1200"/>
          </a:p>
        </p:txBody>
      </p:sp>
      <p:sp>
        <p:nvSpPr>
          <p:cNvPr id="456" name="Google Shape;456;p51"/>
          <p:cNvSpPr txBox="1"/>
          <p:nvPr>
            <p:ph idx="5" type="subTitle"/>
          </p:nvPr>
        </p:nvSpPr>
        <p:spPr>
          <a:xfrm>
            <a:off x="2573750" y="3297600"/>
            <a:ext cx="3996600" cy="233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s-ES" sz="1200"/>
              <a:t>13 But rejoice, inasmuch as ye are partakers of Christ's sufferings; that, when his glory shall be revealed, ye may be glad also with exceeding joy.</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60" name="Shape 460"/>
        <p:cNvGrpSpPr/>
        <p:nvPr/>
      </p:nvGrpSpPr>
      <p:grpSpPr>
        <a:xfrm>
          <a:off x="0" y="0"/>
          <a:ext cx="0" cy="0"/>
          <a:chOff x="0" y="0"/>
          <a:chExt cx="0" cy="0"/>
        </a:xfrm>
      </p:grpSpPr>
      <p:sp>
        <p:nvSpPr>
          <p:cNvPr id="461" name="Google Shape;461;p52"/>
          <p:cNvSpPr txBox="1"/>
          <p:nvPr>
            <p:ph idx="2" type="subTitle"/>
          </p:nvPr>
        </p:nvSpPr>
        <p:spPr>
          <a:xfrm>
            <a:off x="2516550" y="1782900"/>
            <a:ext cx="4110900" cy="1577700"/>
          </a:xfrm>
          <a:prstGeom prst="rect">
            <a:avLst/>
          </a:prstGeom>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s-ES" sz="2400">
                <a:latin typeface="Roboto Slab"/>
                <a:ea typeface="Roboto Slab"/>
                <a:cs typeface="Roboto Slab"/>
                <a:sym typeface="Roboto Slab"/>
              </a:rPr>
              <a:t>Your ability to rest in this reality is dependant on your ability to see how you ended up being this servant.</a:t>
            </a:r>
            <a:endParaRPr b="1" sz="2400">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465" name="Shape 465"/>
        <p:cNvGrpSpPr/>
        <p:nvPr/>
      </p:nvGrpSpPr>
      <p:grpSpPr>
        <a:xfrm>
          <a:off x="0" y="0"/>
          <a:ext cx="0" cy="0"/>
          <a:chOff x="0" y="0"/>
          <a:chExt cx="0" cy="0"/>
        </a:xfrm>
      </p:grpSpPr>
      <p:sp>
        <p:nvSpPr>
          <p:cNvPr id="466" name="Google Shape;466;p53"/>
          <p:cNvSpPr txBox="1"/>
          <p:nvPr>
            <p:ph type="ctrTitle"/>
          </p:nvPr>
        </p:nvSpPr>
        <p:spPr>
          <a:xfrm>
            <a:off x="1655911" y="1502221"/>
            <a:ext cx="5724600" cy="1241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6"/>
              </a:buClr>
              <a:buSzPts val="5000"/>
              <a:buFont typeface="Nunito Sans Black"/>
              <a:buNone/>
            </a:pPr>
            <a:r>
              <a:rPr lang="es-ES" sz="2400"/>
              <a:t>9  Doth he thank that servant because he did the things that were commanded him? I trow not. 10 So likewise ye, when ye shall have done all those things which are commanded you, say, We are unprofitable servants: we have done that which was our duty to do.</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21" name="Shape 321"/>
        <p:cNvGrpSpPr/>
        <p:nvPr/>
      </p:nvGrpSpPr>
      <p:grpSpPr>
        <a:xfrm>
          <a:off x="0" y="0"/>
          <a:ext cx="0" cy="0"/>
          <a:chOff x="0" y="0"/>
          <a:chExt cx="0" cy="0"/>
        </a:xfrm>
      </p:grpSpPr>
      <p:sp>
        <p:nvSpPr>
          <p:cNvPr id="322" name="Google Shape;322;p30"/>
          <p:cNvSpPr txBox="1"/>
          <p:nvPr>
            <p:ph type="ctrTitle"/>
          </p:nvPr>
        </p:nvSpPr>
        <p:spPr>
          <a:xfrm>
            <a:off x="2817979" y="2446477"/>
            <a:ext cx="3508200" cy="4644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Luke</a:t>
            </a:r>
            <a:endParaRPr b="0"/>
          </a:p>
        </p:txBody>
      </p:sp>
      <p:sp>
        <p:nvSpPr>
          <p:cNvPr id="323" name="Google Shape;323;p30"/>
          <p:cNvSpPr txBox="1"/>
          <p:nvPr>
            <p:ph idx="1" type="subTitle"/>
          </p:nvPr>
        </p:nvSpPr>
        <p:spPr>
          <a:xfrm>
            <a:off x="3244369" y="2862763"/>
            <a:ext cx="2655300" cy="792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a:t>The historical count of the life and ministry of Jesus Christ</a:t>
            </a:r>
            <a:endParaRPr/>
          </a:p>
        </p:txBody>
      </p:sp>
      <p:sp>
        <p:nvSpPr>
          <p:cNvPr id="324" name="Google Shape;324;p30"/>
          <p:cNvSpPr txBox="1"/>
          <p:nvPr>
            <p:ph idx="2" type="ctrTitle"/>
          </p:nvPr>
        </p:nvSpPr>
        <p:spPr>
          <a:xfrm>
            <a:off x="2817979" y="1982075"/>
            <a:ext cx="3508200" cy="4644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s-ES"/>
              <a:t>MORE CONTEXT</a:t>
            </a:r>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28" name="Shape 328"/>
        <p:cNvGrpSpPr/>
        <p:nvPr/>
      </p:nvGrpSpPr>
      <p:grpSpPr>
        <a:xfrm>
          <a:off x="0" y="0"/>
          <a:ext cx="0" cy="0"/>
          <a:chOff x="0" y="0"/>
          <a:chExt cx="0" cy="0"/>
        </a:xfrm>
      </p:grpSpPr>
      <p:sp>
        <p:nvSpPr>
          <p:cNvPr id="329" name="Google Shape;329;p31"/>
          <p:cNvSpPr txBox="1"/>
          <p:nvPr>
            <p:ph idx="1" type="subTitle"/>
          </p:nvPr>
        </p:nvSpPr>
        <p:spPr>
          <a:xfrm flipH="1">
            <a:off x="975600" y="2493400"/>
            <a:ext cx="2767500" cy="72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a:t>17:5-10</a:t>
            </a:r>
            <a:endParaRPr b="0"/>
          </a:p>
        </p:txBody>
      </p:sp>
      <p:sp>
        <p:nvSpPr>
          <p:cNvPr id="330" name="Google Shape;330;p31"/>
          <p:cNvSpPr txBox="1"/>
          <p:nvPr>
            <p:ph type="title"/>
          </p:nvPr>
        </p:nvSpPr>
        <p:spPr>
          <a:xfrm>
            <a:off x="975600" y="1488075"/>
            <a:ext cx="1529700" cy="723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s-ES"/>
              <a:t>Luke</a:t>
            </a:r>
            <a:endParaRPr b="0"/>
          </a:p>
        </p:txBody>
      </p:sp>
      <p:sp>
        <p:nvSpPr>
          <p:cNvPr id="331" name="Google Shape;331;p31"/>
          <p:cNvSpPr txBox="1"/>
          <p:nvPr>
            <p:ph idx="2" type="subTitle"/>
          </p:nvPr>
        </p:nvSpPr>
        <p:spPr>
          <a:xfrm flipH="1">
            <a:off x="3021700" y="1047530"/>
            <a:ext cx="5304600" cy="3545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sz="1600"/>
              <a:t>5 And the apostles said unto the Lord, Increase our faith. 6 And the Lord said, If ye had faith as a grain of mustard seed, ye might say unto this sycamine tree, Be thou plucked up by the root, and be thou planted in the sea; and it should obey you. 7 But which of you, having a servant plowing or feeding cattle, will say unto him by and by, when he is come from the field, Go and sit down to meat? 8 And will not rather say unto him, Make ready wherewith I may sup, and gird thyself, and serve me, till I have eaten and drunken; and afterward thou shalt eat and drink? 9  Doth he thank that servant because he did the things that were commanded him? I trow not. 10 So likewise ye, when ye shall have done all those things which are commanded you, say, We are unprofitable servants: we have done that which was our duty to do.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35" name="Shape 335"/>
        <p:cNvGrpSpPr/>
        <p:nvPr/>
      </p:nvGrpSpPr>
      <p:grpSpPr>
        <a:xfrm>
          <a:off x="0" y="0"/>
          <a:ext cx="0" cy="0"/>
          <a:chOff x="0" y="0"/>
          <a:chExt cx="0" cy="0"/>
        </a:xfrm>
      </p:grpSpPr>
      <p:sp>
        <p:nvSpPr>
          <p:cNvPr id="336" name="Google Shape;336;p32"/>
          <p:cNvSpPr txBox="1"/>
          <p:nvPr>
            <p:ph type="ctrTitle"/>
          </p:nvPr>
        </p:nvSpPr>
        <p:spPr>
          <a:xfrm flipH="1">
            <a:off x="5976938" y="827965"/>
            <a:ext cx="2308500" cy="3483900"/>
          </a:xfrm>
          <a:prstGeom prst="rect">
            <a:avLst/>
          </a:prstGeom>
          <a:noFill/>
          <a:ln>
            <a:noFill/>
          </a:ln>
        </p:spPr>
        <p:txBody>
          <a:bodyPr anchorCtr="0" anchor="ctr" bIns="34275" lIns="68575" spcFirstLastPara="1" rIns="68575" wrap="square" tIns="34275">
            <a:noAutofit/>
          </a:bodyPr>
          <a:lstStyle/>
          <a:p>
            <a:pPr indent="0" lvl="0" marL="0" rtl="0" algn="r">
              <a:lnSpc>
                <a:spcPct val="90000"/>
              </a:lnSpc>
              <a:spcBef>
                <a:spcPts val="0"/>
              </a:spcBef>
              <a:spcAft>
                <a:spcPts val="0"/>
              </a:spcAft>
              <a:buClr>
                <a:schemeClr val="dk1"/>
              </a:buClr>
              <a:buSzPts val="1800"/>
              <a:buFont typeface="Nunito Sans Black"/>
              <a:buNone/>
            </a:pPr>
            <a:r>
              <a:rPr lang="es-ES"/>
              <a:t>These questions are going to be addressed in today’s passage.</a:t>
            </a:r>
            <a:endParaRPr b="0">
              <a:solidFill>
                <a:srgbClr val="FFFFFF"/>
              </a:solidFill>
            </a:endParaRPr>
          </a:p>
        </p:txBody>
      </p:sp>
      <p:sp>
        <p:nvSpPr>
          <p:cNvPr id="337" name="Google Shape;337;p32"/>
          <p:cNvSpPr txBox="1"/>
          <p:nvPr>
            <p:ph idx="1" type="subTitle"/>
          </p:nvPr>
        </p:nvSpPr>
        <p:spPr>
          <a:xfrm flipH="1">
            <a:off x="825675" y="2286000"/>
            <a:ext cx="2325600" cy="1501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sz="1800"/>
              <a:t>What does it mean to be a servant of Christ?</a:t>
            </a:r>
            <a:endParaRPr b="0" sz="1800"/>
          </a:p>
        </p:txBody>
      </p:sp>
      <p:sp>
        <p:nvSpPr>
          <p:cNvPr id="338" name="Google Shape;338;p32"/>
          <p:cNvSpPr txBox="1"/>
          <p:nvPr>
            <p:ph idx="3" type="subTitle"/>
          </p:nvPr>
        </p:nvSpPr>
        <p:spPr>
          <a:xfrm flipH="1">
            <a:off x="3651350" y="2092325"/>
            <a:ext cx="2325600" cy="15012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s-ES" sz="1800"/>
              <a:t>What does “clocking in” and “clocking out” look like in terms of serving God?</a:t>
            </a:r>
            <a:endParaRPr b="0"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42" name="Shape 342"/>
        <p:cNvGrpSpPr/>
        <p:nvPr/>
      </p:nvGrpSpPr>
      <p:grpSpPr>
        <a:xfrm>
          <a:off x="0" y="0"/>
          <a:ext cx="0" cy="0"/>
          <a:chOff x="0" y="0"/>
          <a:chExt cx="0" cy="0"/>
        </a:xfrm>
      </p:grpSpPr>
      <p:sp>
        <p:nvSpPr>
          <p:cNvPr id="343" name="Google Shape;343;p33"/>
          <p:cNvSpPr txBox="1"/>
          <p:nvPr>
            <p:ph idx="2" type="subTitle"/>
          </p:nvPr>
        </p:nvSpPr>
        <p:spPr>
          <a:xfrm>
            <a:off x="2516550" y="2163525"/>
            <a:ext cx="4110900" cy="1577700"/>
          </a:xfrm>
          <a:prstGeom prst="rect">
            <a:avLst/>
          </a:prstGeom>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s-ES" sz="2400">
                <a:latin typeface="Roboto Slab"/>
                <a:ea typeface="Roboto Slab"/>
                <a:cs typeface="Roboto Slab"/>
                <a:sym typeface="Roboto Slab"/>
              </a:rPr>
              <a:t>Everything starts with faith and the power that it holds.</a:t>
            </a:r>
            <a:endParaRPr b="1" sz="2400">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47" name="Shape 347"/>
        <p:cNvGrpSpPr/>
        <p:nvPr/>
      </p:nvGrpSpPr>
      <p:grpSpPr>
        <a:xfrm>
          <a:off x="0" y="0"/>
          <a:ext cx="0" cy="0"/>
          <a:chOff x="0" y="0"/>
          <a:chExt cx="0" cy="0"/>
        </a:xfrm>
      </p:grpSpPr>
      <p:sp>
        <p:nvSpPr>
          <p:cNvPr id="348" name="Google Shape;348;p34"/>
          <p:cNvSpPr txBox="1"/>
          <p:nvPr>
            <p:ph type="ctrTitle"/>
          </p:nvPr>
        </p:nvSpPr>
        <p:spPr>
          <a:xfrm>
            <a:off x="1655911" y="1502221"/>
            <a:ext cx="5724600" cy="1241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6"/>
              </a:buClr>
              <a:buSzPts val="5000"/>
              <a:buFont typeface="Nunito Sans Black"/>
              <a:buNone/>
            </a:pPr>
            <a:r>
              <a:rPr lang="es-ES" sz="3000"/>
              <a:t>5 And the apostles said unto the Lord, Increase our faith.</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52" name="Shape 352"/>
        <p:cNvGrpSpPr/>
        <p:nvPr/>
      </p:nvGrpSpPr>
      <p:grpSpPr>
        <a:xfrm>
          <a:off x="0" y="0"/>
          <a:ext cx="0" cy="0"/>
          <a:chOff x="0" y="0"/>
          <a:chExt cx="0" cy="0"/>
        </a:xfrm>
      </p:grpSpPr>
      <p:sp>
        <p:nvSpPr>
          <p:cNvPr id="353" name="Google Shape;353;p35"/>
          <p:cNvSpPr txBox="1"/>
          <p:nvPr>
            <p:ph type="title"/>
          </p:nvPr>
        </p:nvSpPr>
        <p:spPr>
          <a:xfrm>
            <a:off x="308875" y="1501500"/>
            <a:ext cx="2438100" cy="723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s-ES"/>
              <a:t>Hebrews 11</a:t>
            </a:r>
            <a:endParaRPr b="0"/>
          </a:p>
        </p:txBody>
      </p:sp>
      <p:sp>
        <p:nvSpPr>
          <p:cNvPr id="354" name="Google Shape;354;p35"/>
          <p:cNvSpPr txBox="1"/>
          <p:nvPr>
            <p:ph idx="2" type="subTitle"/>
          </p:nvPr>
        </p:nvSpPr>
        <p:spPr>
          <a:xfrm flipH="1">
            <a:off x="3021700" y="1047530"/>
            <a:ext cx="5304600" cy="3545400"/>
          </a:xfrm>
          <a:prstGeom prst="rect">
            <a:avLst/>
          </a:prstGeom>
        </p:spPr>
        <p:txBody>
          <a:bodyPr anchorCtr="0" anchor="ctr" bIns="34275" lIns="68575" spcFirstLastPara="1" rIns="68575" wrap="square" tIns="34275">
            <a:noAutofit/>
          </a:bodyPr>
          <a:lstStyle/>
          <a:p>
            <a:pPr indent="0" lvl="0" marL="0" rtl="0" algn="l">
              <a:lnSpc>
                <a:spcPct val="200000"/>
              </a:lnSpc>
              <a:spcBef>
                <a:spcPts val="0"/>
              </a:spcBef>
              <a:spcAft>
                <a:spcPts val="0"/>
              </a:spcAft>
              <a:buNone/>
            </a:pPr>
            <a:r>
              <a:rPr b="1" lang="es-ES" sz="1800">
                <a:solidFill>
                  <a:srgbClr val="FFFFFF"/>
                </a:solidFill>
                <a:latin typeface="Arial"/>
                <a:ea typeface="Arial"/>
                <a:cs typeface="Arial"/>
                <a:sym typeface="Arial"/>
              </a:rPr>
              <a:t>6 But without faith it is impossible to please him: for he that cometh to God must believe that he is, and that he is a rewarder of them that diligently seek him.</a:t>
            </a:r>
            <a:endParaRPr sz="1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C2E3A"/>
            </a:gs>
            <a:gs pos="100000">
              <a:srgbClr val="110F16"/>
            </a:gs>
          </a:gsLst>
          <a:path path="circle">
            <a:fillToRect b="50%" l="50%" r="50%" t="50%"/>
          </a:path>
          <a:tileRect/>
        </a:gradFill>
      </p:bgPr>
    </p:bg>
    <p:spTree>
      <p:nvGrpSpPr>
        <p:cNvPr id="358" name="Shape 358"/>
        <p:cNvGrpSpPr/>
        <p:nvPr/>
      </p:nvGrpSpPr>
      <p:grpSpPr>
        <a:xfrm>
          <a:off x="0" y="0"/>
          <a:ext cx="0" cy="0"/>
          <a:chOff x="0" y="0"/>
          <a:chExt cx="0" cy="0"/>
        </a:xfrm>
      </p:grpSpPr>
      <p:sp>
        <p:nvSpPr>
          <p:cNvPr id="359" name="Google Shape;359;p36"/>
          <p:cNvSpPr txBox="1"/>
          <p:nvPr>
            <p:ph idx="1" type="subTitle"/>
          </p:nvPr>
        </p:nvSpPr>
        <p:spPr>
          <a:xfrm flipH="1">
            <a:off x="975600" y="2493400"/>
            <a:ext cx="2767500" cy="724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s-ES"/>
              <a:t>18-22</a:t>
            </a:r>
            <a:endParaRPr b="0"/>
          </a:p>
        </p:txBody>
      </p:sp>
      <p:sp>
        <p:nvSpPr>
          <p:cNvPr id="360" name="Google Shape;360;p36"/>
          <p:cNvSpPr txBox="1"/>
          <p:nvPr>
            <p:ph type="title"/>
          </p:nvPr>
        </p:nvSpPr>
        <p:spPr>
          <a:xfrm>
            <a:off x="637300" y="1514925"/>
            <a:ext cx="2384400" cy="723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s-ES"/>
              <a:t>Romans 4</a:t>
            </a:r>
            <a:endParaRPr b="0"/>
          </a:p>
        </p:txBody>
      </p:sp>
      <p:sp>
        <p:nvSpPr>
          <p:cNvPr id="361" name="Google Shape;361;p36"/>
          <p:cNvSpPr txBox="1"/>
          <p:nvPr>
            <p:ph idx="2" type="subTitle"/>
          </p:nvPr>
        </p:nvSpPr>
        <p:spPr>
          <a:xfrm flipH="1">
            <a:off x="3021700" y="1047530"/>
            <a:ext cx="5304600" cy="3545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s-ES" sz="1800"/>
              <a:t>18 Who against hope believed in hope, that he might become the father of many nations, according to that which was spoken, So shall thy seed be. 19 And being not weak in faith, he considered not his own body now dead, when he was about an hundred years old, neither yet the deadness of Sara's womb: 20  He staggered not at the promise of God through unbelief; but was strong in faith, giving glory to God; 21 And being fully persuaded that, what he had promised, he was able also to perform. 22 And therefore it was imputed to him for righteousness.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Elegant waves by slidesgo">
  <a:themeElements>
    <a:clrScheme name="Personalizado 1">
      <a:dk1>
        <a:srgbClr val="00072D"/>
      </a:dk1>
      <a:lt1>
        <a:srgbClr val="FFFFFF"/>
      </a:lt1>
      <a:dk2>
        <a:srgbClr val="FFFFFF"/>
      </a:dk2>
      <a:lt2>
        <a:srgbClr val="FFFFFF"/>
      </a:lt2>
      <a:accent1>
        <a:srgbClr val="34435E"/>
      </a:accent1>
      <a:accent2>
        <a:srgbClr val="6369D1"/>
      </a:accent2>
      <a:accent3>
        <a:srgbClr val="0A2472"/>
      </a:accent3>
      <a:accent4>
        <a:srgbClr val="001C55"/>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