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60" r:id="rId2"/>
    <p:sldId id="294" r:id="rId3"/>
    <p:sldId id="281" r:id="rId4"/>
    <p:sldId id="283" r:id="rId5"/>
    <p:sldId id="284" r:id="rId6"/>
    <p:sldId id="282" r:id="rId7"/>
    <p:sldId id="285" r:id="rId8"/>
    <p:sldId id="286" r:id="rId9"/>
    <p:sldId id="287" r:id="rId10"/>
    <p:sldId id="288" r:id="rId11"/>
    <p:sldId id="289" r:id="rId12"/>
    <p:sldId id="298" r:id="rId13"/>
    <p:sldId id="290" r:id="rId14"/>
    <p:sldId id="291" r:id="rId15"/>
    <p:sldId id="292" r:id="rId16"/>
    <p:sldId id="295" r:id="rId17"/>
    <p:sldId id="297" r:id="rId18"/>
    <p:sldId id="299" r:id="rId19"/>
    <p:sldId id="300" r:id="rId20"/>
    <p:sldId id="301" r:id="rId21"/>
    <p:sldId id="302" r:id="rId22"/>
    <p:sldId id="303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50" d="100"/>
          <a:sy n="50" d="100"/>
        </p:scale>
        <p:origin x="62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10/1/2016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10/1/2016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809896"/>
            <a:ext cx="7315200" cy="3853544"/>
          </a:xfrm>
        </p:spPr>
        <p:txBody>
          <a:bodyPr>
            <a:normAutofit/>
          </a:bodyPr>
          <a:lstStyle/>
          <a:p>
            <a:r>
              <a:rPr lang="en-US" sz="3600" b="1" dirty="0"/>
              <a:t>R</a:t>
            </a:r>
            <a:r>
              <a:rPr lang="en-US" sz="3600" b="1" dirty="0" smtClean="0"/>
              <a:t>eview: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800" b="1" dirty="0" smtClean="0"/>
              <a:t>If </a:t>
            </a:r>
            <a:r>
              <a:rPr lang="en-US" sz="4800" b="1" dirty="0"/>
              <a:t>you choose to be </a:t>
            </a:r>
            <a:r>
              <a:rPr lang="en-US" sz="4800" b="1" u="sng" dirty="0" smtClean="0"/>
              <a:t>faithful</a:t>
            </a:r>
            <a:r>
              <a:rPr lang="en-US" sz="4800" b="1" dirty="0" smtClean="0"/>
              <a:t> you </a:t>
            </a:r>
            <a:r>
              <a:rPr lang="en-US" sz="4800" b="1" dirty="0"/>
              <a:t>will </a:t>
            </a:r>
            <a:r>
              <a:rPr lang="en-US" sz="4800" b="1" dirty="0" smtClean="0"/>
              <a:t>have an </a:t>
            </a:r>
            <a:r>
              <a:rPr lang="en-US" sz="4800" b="1" dirty="0"/>
              <a:t>incredible impact on the </a:t>
            </a:r>
            <a:r>
              <a:rPr lang="en-US" sz="4800" b="1" dirty="0" smtClean="0"/>
              <a:t>Kingdom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65024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11201400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800" b="1" u="sng" dirty="0"/>
              <a:t>Submitted to the Spirit’s Restraint</a:t>
            </a:r>
            <a:endParaRPr lang="en-US" sz="4800" u="sng" dirty="0"/>
          </a:p>
          <a:p>
            <a:endParaRPr lang="en-US" sz="3200" dirty="0" smtClean="0"/>
          </a:p>
          <a:p>
            <a:r>
              <a:rPr lang="en-US" sz="3200" dirty="0" smtClean="0"/>
              <a:t>Paul and His team hear God say “no” to their plans and rather than rebel, they submit.</a:t>
            </a:r>
          </a:p>
          <a:p>
            <a:endParaRPr lang="en-US" sz="3200" dirty="0"/>
          </a:p>
          <a:p>
            <a:r>
              <a:rPr lang="en-US" sz="3200" i="1" dirty="0"/>
              <a:t>1 Peter 1: 5 Likewise, ye younger, submit yourselves unto the elder. Yea, all of you be subject one to another, and be clothed with humility: for </a:t>
            </a:r>
            <a:r>
              <a:rPr lang="en-US" sz="3200" b="1" i="1" u="sng" dirty="0"/>
              <a:t>God </a:t>
            </a:r>
            <a:r>
              <a:rPr lang="en-US" sz="3200" b="1" i="1" u="sng" dirty="0" err="1"/>
              <a:t>resisteth</a:t>
            </a:r>
            <a:r>
              <a:rPr lang="en-US" sz="3200" b="1" i="1" u="sng" dirty="0"/>
              <a:t> the proud, and giveth grace to the humble.</a:t>
            </a:r>
            <a:r>
              <a:rPr lang="en-US" sz="3200" i="1" dirty="0"/>
              <a:t> 6. Humble yourselves therefore under the mighty hand of God,</a:t>
            </a:r>
            <a:r>
              <a:rPr lang="en-US" sz="3200" b="1" i="1" u="sng" dirty="0"/>
              <a:t> that he may exalt you in due time:</a:t>
            </a:r>
            <a:r>
              <a:rPr lang="en-US" sz="3200" i="1" dirty="0"/>
              <a:t> 7 Casting all your care upon him; for he </a:t>
            </a:r>
            <a:r>
              <a:rPr lang="en-US" sz="3200" i="1" dirty="0" err="1"/>
              <a:t>careth</a:t>
            </a:r>
            <a:r>
              <a:rPr lang="en-US" sz="3200" i="1" dirty="0"/>
              <a:t> for you.</a:t>
            </a:r>
            <a:endParaRPr lang="en-US" sz="3200" dirty="0"/>
          </a:p>
          <a:p>
            <a:r>
              <a:rPr lang="en-US" dirty="0"/>
              <a:t> </a:t>
            </a:r>
          </a:p>
          <a:p>
            <a:pPr lvl="0"/>
            <a:endParaRPr lang="en-US" sz="3200" dirty="0"/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726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112014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pPr lvl="0"/>
            <a:r>
              <a:rPr lang="en-US" sz="3600" b="1" dirty="0"/>
              <a:t>Key Point: Don’t get ahead of God because it will frustrate God’s grace in your life and actually hinder genuine spiritual development. </a:t>
            </a:r>
            <a:endParaRPr lang="en-US" sz="3600" dirty="0"/>
          </a:p>
          <a:p>
            <a:r>
              <a:rPr lang="en-US" dirty="0"/>
              <a:t> </a:t>
            </a:r>
          </a:p>
          <a:p>
            <a:pPr lvl="0"/>
            <a:endParaRPr lang="en-US" sz="3200" dirty="0"/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04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174351"/>
            <a:ext cx="7315200" cy="3255264"/>
          </a:xfrm>
        </p:spPr>
        <p:txBody>
          <a:bodyPr>
            <a:normAutofit fontScale="90000"/>
          </a:bodyPr>
          <a:lstStyle/>
          <a:p>
            <a:pPr lvl="0"/>
            <a:r>
              <a:rPr lang="en-US" sz="4000" b="1" i="1" dirty="0" smtClean="0"/>
              <a:t>Question #2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dirty="0" smtClean="0"/>
              <a:t>Is there a “desire” that you have that exalts itself over God’s vision?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100015" y="4782312"/>
            <a:ext cx="73152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Do not confuse your good strategies, plans, goals or desires that God has repeatedly said “no” t0 with the vision.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153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112014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800" b="1" u="sng" dirty="0"/>
              <a:t>The Nature of the </a:t>
            </a:r>
            <a:r>
              <a:rPr lang="en-US" sz="4800" b="1" u="sng" dirty="0" smtClean="0"/>
              <a:t>Vision</a:t>
            </a:r>
          </a:p>
          <a:p>
            <a:pPr lvl="0"/>
            <a:endParaRPr lang="en-US" sz="3200" dirty="0" smtClean="0"/>
          </a:p>
          <a:p>
            <a:r>
              <a:rPr lang="en-US" sz="3600" i="1" dirty="0"/>
              <a:t>9 And a vision appeared to Paul in the night; There stood a man of Macedonia, and prayed him, saying, Come over into Macedonia, and help us.</a:t>
            </a:r>
            <a:endParaRPr lang="en-US" sz="3600" dirty="0"/>
          </a:p>
          <a:p>
            <a:r>
              <a:rPr lang="en-US" dirty="0"/>
              <a:t> </a:t>
            </a:r>
          </a:p>
          <a:p>
            <a:pPr lvl="0"/>
            <a:endParaRPr lang="en-US" sz="3200" dirty="0"/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879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112014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800" b="1" u="sng" dirty="0"/>
              <a:t>The Nature of the </a:t>
            </a:r>
            <a:r>
              <a:rPr lang="en-US" sz="4800" b="1" u="sng" dirty="0" smtClean="0"/>
              <a:t>Vision</a:t>
            </a:r>
          </a:p>
          <a:p>
            <a:pPr lvl="0"/>
            <a:endParaRPr lang="en-US" sz="3200" dirty="0" smtClean="0"/>
          </a:p>
          <a:p>
            <a:r>
              <a:rPr lang="en-US" sz="3600" i="1" dirty="0"/>
              <a:t>9 And a </a:t>
            </a:r>
            <a:r>
              <a:rPr lang="en-US" sz="3600" i="1" u="sng" dirty="0"/>
              <a:t>vision appeared to Paul in the night</a:t>
            </a:r>
            <a:r>
              <a:rPr lang="en-US" sz="3600" i="1" dirty="0"/>
              <a:t>; There stood a man of Macedonia, and prayed him, saying, Come over into Macedonia, and help us</a:t>
            </a:r>
            <a:r>
              <a:rPr lang="en-US" sz="3600" i="1" dirty="0" smtClean="0"/>
              <a:t>.</a:t>
            </a:r>
          </a:p>
          <a:p>
            <a:endParaRPr lang="en-US" sz="3600" i="1" dirty="0"/>
          </a:p>
          <a:p>
            <a:r>
              <a:rPr lang="en-US" sz="3600" b="1" i="1" dirty="0" smtClean="0"/>
              <a:t>Key Point: A vision “in the night” is a vision given for the sake of those lost in the darkness. It should be the only type of vision we have.</a:t>
            </a:r>
            <a:endParaRPr lang="en-US" sz="3600" b="1" dirty="0"/>
          </a:p>
          <a:p>
            <a:r>
              <a:rPr lang="en-US" dirty="0"/>
              <a:t> </a:t>
            </a:r>
          </a:p>
          <a:p>
            <a:pPr lvl="0"/>
            <a:endParaRPr lang="en-US" sz="3200" dirty="0"/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0895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112014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800" b="1" u="sng" dirty="0"/>
              <a:t>The Nature of the </a:t>
            </a:r>
            <a:r>
              <a:rPr lang="en-US" sz="4800" b="1" u="sng" dirty="0" smtClean="0"/>
              <a:t>Vision</a:t>
            </a:r>
          </a:p>
          <a:p>
            <a:pPr lvl="0"/>
            <a:endParaRPr lang="en-US" sz="3200" dirty="0" smtClean="0"/>
          </a:p>
          <a:p>
            <a:r>
              <a:rPr lang="en-US" sz="3600" i="1" dirty="0"/>
              <a:t>9 And a vision appeared to Paul in the night; There stood a </a:t>
            </a:r>
            <a:r>
              <a:rPr lang="en-US" sz="3600" i="1" u="sng" dirty="0"/>
              <a:t>man of Macedonia</a:t>
            </a:r>
            <a:r>
              <a:rPr lang="en-US" sz="3600" i="1" dirty="0"/>
              <a:t>, and prayed him, saying, Come over into Macedonia, and </a:t>
            </a:r>
            <a:r>
              <a:rPr lang="en-US" sz="3600" b="1" i="1" u="sng" dirty="0"/>
              <a:t>help us</a:t>
            </a:r>
            <a:r>
              <a:rPr lang="en-US" sz="3600" i="1" dirty="0" smtClean="0"/>
              <a:t>.</a:t>
            </a:r>
          </a:p>
          <a:p>
            <a:endParaRPr lang="en-US" sz="3600" i="1" dirty="0"/>
          </a:p>
          <a:p>
            <a:r>
              <a:rPr lang="en-US" dirty="0"/>
              <a:t> </a:t>
            </a:r>
          </a:p>
          <a:p>
            <a:pPr lvl="0"/>
            <a:r>
              <a:rPr lang="en-US" sz="3600" b="1" i="1" dirty="0"/>
              <a:t>Key Point: There is no vision that doesn’t </a:t>
            </a:r>
            <a:r>
              <a:rPr lang="en-US" sz="3600" b="1" i="1" dirty="0" smtClean="0"/>
              <a:t>meet a need.</a:t>
            </a:r>
            <a:endParaRPr lang="en-US" sz="3600" i="1" dirty="0"/>
          </a:p>
          <a:p>
            <a:pPr lvl="0"/>
            <a:endParaRPr lang="en-US" sz="3200" dirty="0"/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532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1120140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800" b="1" u="sng" dirty="0"/>
              <a:t>The Nature of the </a:t>
            </a:r>
            <a:r>
              <a:rPr lang="en-US" sz="4800" b="1" u="sng" dirty="0" smtClean="0"/>
              <a:t>Vision</a:t>
            </a:r>
          </a:p>
          <a:p>
            <a:pPr lvl="0"/>
            <a:endParaRPr lang="en-US" sz="3200" dirty="0" smtClean="0"/>
          </a:p>
          <a:p>
            <a:pPr lvl="0"/>
            <a:r>
              <a:rPr lang="en-US" sz="4000" b="1" i="1" dirty="0"/>
              <a:t>Key Point: </a:t>
            </a:r>
            <a:endParaRPr lang="en-US" sz="4000" b="1" i="1" dirty="0" smtClean="0"/>
          </a:p>
          <a:p>
            <a:pPr lvl="0"/>
            <a:r>
              <a:rPr lang="en-US" sz="3200" b="1" i="1" dirty="0" smtClean="0"/>
              <a:t>- If </a:t>
            </a:r>
            <a:r>
              <a:rPr lang="en-US" sz="3200" b="1" i="1" dirty="0"/>
              <a:t>you don’t “see” the need, then that vision isn’t yours. </a:t>
            </a:r>
            <a:endParaRPr lang="en-US" sz="3200" b="1" i="1" dirty="0" smtClean="0"/>
          </a:p>
          <a:p>
            <a:pPr lvl="0"/>
            <a:r>
              <a:rPr lang="en-US" sz="3200" b="1" i="1" dirty="0" smtClean="0"/>
              <a:t>- If </a:t>
            </a:r>
            <a:r>
              <a:rPr lang="en-US" sz="3200" b="1" i="1" dirty="0"/>
              <a:t>your leaders don’t “see” the need, then that vision isn’t yours. </a:t>
            </a:r>
            <a:endParaRPr lang="en-US" sz="3200" b="1" i="1" dirty="0" smtClean="0"/>
          </a:p>
          <a:p>
            <a:pPr lvl="0"/>
            <a:r>
              <a:rPr lang="en-US" sz="3200" b="1" i="1" dirty="0" smtClean="0"/>
              <a:t>- If </a:t>
            </a:r>
            <a:r>
              <a:rPr lang="en-US" sz="3200" b="1" i="1" dirty="0"/>
              <a:t>the Word doesn’t confirm the need, then the vision isn’t yours</a:t>
            </a:r>
            <a:endParaRPr lang="en-US" sz="3200" i="1" dirty="0"/>
          </a:p>
          <a:p>
            <a:pPr lvl="0"/>
            <a:endParaRPr lang="en-US" sz="3200" b="1" i="1" dirty="0"/>
          </a:p>
          <a:p>
            <a:pPr lvl="0"/>
            <a:endParaRPr lang="en-US" sz="3200" i="1" dirty="0" smtClean="0"/>
          </a:p>
          <a:p>
            <a:pPr lvl="0"/>
            <a:endParaRPr lang="en-US" sz="3200" dirty="0"/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951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015" y="808591"/>
            <a:ext cx="7315200" cy="3255264"/>
          </a:xfrm>
        </p:spPr>
        <p:txBody>
          <a:bodyPr>
            <a:normAutofit/>
          </a:bodyPr>
          <a:lstStyle/>
          <a:p>
            <a:pPr lvl="0"/>
            <a:r>
              <a:rPr lang="en-US" sz="4000" b="1" i="1" dirty="0"/>
              <a:t>Q</a:t>
            </a:r>
            <a:r>
              <a:rPr lang="en-US" sz="4000" b="1" i="1" dirty="0" smtClean="0"/>
              <a:t>uestion #3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dirty="0"/>
              <a:t>What “need” has God revealed to you?</a:t>
            </a:r>
            <a:endParaRPr lang="en-US" u="none" strike="noStrike" dirty="0">
              <a:effectLst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100015" y="4782312"/>
            <a:ext cx="7315200" cy="914400"/>
          </a:xfrm>
        </p:spPr>
        <p:txBody>
          <a:bodyPr/>
          <a:lstStyle/>
          <a:p>
            <a:r>
              <a:rPr lang="en-US" dirty="0" smtClean="0"/>
              <a:t>What specific need has God burdened your heart with so that if you didn’t do it you would be grieving the Spirit?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351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1120140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800" b="1" u="sng" dirty="0" smtClean="0"/>
              <a:t>The Right Response to Vision</a:t>
            </a:r>
          </a:p>
          <a:p>
            <a:pPr lvl="0"/>
            <a:endParaRPr lang="en-US" sz="2800" dirty="0" smtClean="0"/>
          </a:p>
          <a:p>
            <a:r>
              <a:rPr lang="en-US" sz="2800" i="1" dirty="0"/>
              <a:t>10 And after he had seen the vision, </a:t>
            </a:r>
            <a:r>
              <a:rPr lang="en-US" sz="2800" i="1" u="sng" dirty="0"/>
              <a:t>immediately we </a:t>
            </a:r>
            <a:r>
              <a:rPr lang="en-US" sz="2800" i="1" u="sng" dirty="0" err="1"/>
              <a:t>endeavoured</a:t>
            </a:r>
            <a:r>
              <a:rPr lang="en-US" sz="2800" i="1" u="sng" dirty="0"/>
              <a:t> </a:t>
            </a:r>
            <a:r>
              <a:rPr lang="en-US" sz="2800" i="1" dirty="0"/>
              <a:t>to go into Macedonia, assuredly gathering that the Lord had called us for to preach the gospel unto them.</a:t>
            </a:r>
            <a:endParaRPr lang="en-US" sz="2800" dirty="0"/>
          </a:p>
          <a:p>
            <a:pPr lvl="0"/>
            <a:endParaRPr lang="en-US" sz="3200" b="1" i="1" dirty="0" smtClean="0"/>
          </a:p>
          <a:p>
            <a:pPr lvl="0"/>
            <a:endParaRPr lang="en-US" sz="2800" b="1" i="1" dirty="0"/>
          </a:p>
          <a:p>
            <a:r>
              <a:rPr lang="en-US" sz="2800" i="1" dirty="0"/>
              <a:t>Psalm 119:60 I made haste, and delayed not to keep thy commandments.</a:t>
            </a:r>
          </a:p>
          <a:p>
            <a:pPr lvl="0"/>
            <a:endParaRPr lang="en-US" sz="3200" b="1" i="1" dirty="0"/>
          </a:p>
          <a:p>
            <a:pPr lvl="0"/>
            <a:endParaRPr lang="en-US" sz="3200" i="1" dirty="0" smtClean="0"/>
          </a:p>
          <a:p>
            <a:pPr lvl="0"/>
            <a:endParaRPr lang="en-US" sz="3200" dirty="0"/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1572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1120140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400" b="1" u="sng" dirty="0"/>
              <a:t>His Vision, But Their </a:t>
            </a:r>
            <a:r>
              <a:rPr lang="en-US" sz="4400" b="1" u="sng" dirty="0" smtClean="0"/>
              <a:t>Endeavour</a:t>
            </a:r>
          </a:p>
          <a:p>
            <a:pPr lvl="0"/>
            <a:r>
              <a:rPr lang="en-US" sz="2800" i="1" dirty="0" smtClean="0"/>
              <a:t>10 </a:t>
            </a:r>
            <a:r>
              <a:rPr lang="en-US" sz="2800" i="1" dirty="0"/>
              <a:t>And after </a:t>
            </a:r>
            <a:r>
              <a:rPr lang="en-US" sz="2800" i="1" u="sng" dirty="0"/>
              <a:t>he had seen the vision</a:t>
            </a:r>
            <a:r>
              <a:rPr lang="en-US" sz="2800" i="1" dirty="0"/>
              <a:t>, immediately </a:t>
            </a:r>
            <a:r>
              <a:rPr lang="en-US" sz="2800" i="1" u="sng" dirty="0"/>
              <a:t>we </a:t>
            </a:r>
            <a:r>
              <a:rPr lang="en-US" sz="2800" i="1" u="sng" dirty="0" err="1"/>
              <a:t>endeavoured</a:t>
            </a:r>
            <a:r>
              <a:rPr lang="en-US" sz="2800" i="1" u="sng" dirty="0"/>
              <a:t> </a:t>
            </a:r>
            <a:r>
              <a:rPr lang="en-US" sz="2800" i="1" dirty="0"/>
              <a:t>to go into Macedonia, assuredly gathering that the Lord had called us for to preach the gospel unto them.</a:t>
            </a:r>
            <a:endParaRPr lang="en-US" sz="2800" dirty="0"/>
          </a:p>
          <a:p>
            <a:pPr lvl="0"/>
            <a:endParaRPr lang="en-US" sz="3200" b="1" i="1" dirty="0" smtClean="0"/>
          </a:p>
          <a:p>
            <a:pPr lvl="0"/>
            <a:endParaRPr lang="en-US" sz="2800" b="1" i="1" dirty="0"/>
          </a:p>
          <a:p>
            <a:pPr lvl="0"/>
            <a:r>
              <a:rPr lang="en-US" sz="3200" b="1" i="1" dirty="0"/>
              <a:t>Key Point: When God reveals a need to </a:t>
            </a:r>
            <a:r>
              <a:rPr lang="en-US" sz="3200" b="1" i="1" dirty="0" smtClean="0"/>
              <a:t>the spiritual authorities in your life, you </a:t>
            </a:r>
            <a:r>
              <a:rPr lang="en-US" sz="3200" b="1" i="1" dirty="0"/>
              <a:t>need to be willing to submit to that vision. </a:t>
            </a:r>
            <a:endParaRPr lang="en-US" sz="3200" i="1" dirty="0"/>
          </a:p>
          <a:p>
            <a:pPr lvl="0"/>
            <a:endParaRPr lang="en-US" sz="3200" b="1" i="1" dirty="0"/>
          </a:p>
          <a:p>
            <a:pPr lvl="0"/>
            <a:endParaRPr lang="en-US" sz="3200" i="1" dirty="0" smtClean="0"/>
          </a:p>
          <a:p>
            <a:pPr lvl="0"/>
            <a:endParaRPr lang="en-US" sz="3200" dirty="0"/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592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95528" y="1079862"/>
            <a:ext cx="10281776" cy="5138058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chemeClr val="tx1"/>
                </a:solidFill>
              </a:rPr>
              <a:t>Faithfulness defined as…</a:t>
            </a:r>
          </a:p>
          <a:p>
            <a:endParaRPr lang="en-US" sz="3500" dirty="0" smtClean="0">
              <a:solidFill>
                <a:schemeClr val="tx1"/>
              </a:solidFill>
            </a:endParaRPr>
          </a:p>
          <a:p>
            <a:r>
              <a:rPr lang="en-US" sz="3500" dirty="0" smtClean="0">
                <a:solidFill>
                  <a:schemeClr val="tx1"/>
                </a:solidFill>
              </a:rPr>
              <a:t>1. </a:t>
            </a:r>
            <a:r>
              <a:rPr lang="en-US" sz="3500" dirty="0" smtClean="0">
                <a:solidFill>
                  <a:schemeClr val="accent6"/>
                </a:solidFill>
              </a:rPr>
              <a:t>A perspective of faith as sacrifice </a:t>
            </a:r>
            <a:r>
              <a:rPr lang="en-US" sz="3500" dirty="0" smtClean="0">
                <a:solidFill>
                  <a:schemeClr val="tx1"/>
                </a:solidFill>
              </a:rPr>
              <a:t>– Acts 14</a:t>
            </a:r>
          </a:p>
          <a:p>
            <a:r>
              <a:rPr lang="en-US" sz="3500" dirty="0">
                <a:solidFill>
                  <a:schemeClr val="tx1"/>
                </a:solidFill>
              </a:rPr>
              <a:t>2</a:t>
            </a:r>
            <a:r>
              <a:rPr lang="en-US" sz="3500" dirty="0" smtClean="0">
                <a:solidFill>
                  <a:schemeClr val="tx1"/>
                </a:solidFill>
              </a:rPr>
              <a:t>. </a:t>
            </a:r>
            <a:r>
              <a:rPr lang="en-US" sz="3500" dirty="0" smtClean="0">
                <a:solidFill>
                  <a:schemeClr val="accent6"/>
                </a:solidFill>
              </a:rPr>
              <a:t>A reputation of devotion </a:t>
            </a:r>
            <a:r>
              <a:rPr lang="en-US" sz="3500" dirty="0" smtClean="0">
                <a:solidFill>
                  <a:schemeClr val="tx1"/>
                </a:solidFill>
              </a:rPr>
              <a:t>– Acts 16:1,2</a:t>
            </a:r>
          </a:p>
          <a:p>
            <a:r>
              <a:rPr lang="en-US" sz="3500" dirty="0" smtClean="0">
                <a:solidFill>
                  <a:schemeClr val="tx1"/>
                </a:solidFill>
              </a:rPr>
              <a:t>3. </a:t>
            </a:r>
            <a:r>
              <a:rPr lang="en-US" sz="3500" dirty="0" smtClean="0">
                <a:solidFill>
                  <a:schemeClr val="accent6"/>
                </a:solidFill>
              </a:rPr>
              <a:t>A zealousness to say “yes” to God </a:t>
            </a:r>
            <a:r>
              <a:rPr lang="en-US" sz="3500" dirty="0" smtClean="0">
                <a:solidFill>
                  <a:schemeClr val="tx1"/>
                </a:solidFill>
              </a:rPr>
              <a:t>– v. 3a</a:t>
            </a:r>
          </a:p>
          <a:p>
            <a:r>
              <a:rPr lang="en-US" sz="3500" dirty="0" smtClean="0">
                <a:solidFill>
                  <a:schemeClr val="tx1"/>
                </a:solidFill>
              </a:rPr>
              <a:t>4. </a:t>
            </a:r>
            <a:r>
              <a:rPr lang="en-US" sz="3500" dirty="0" smtClean="0">
                <a:solidFill>
                  <a:schemeClr val="accent6"/>
                </a:solidFill>
              </a:rPr>
              <a:t>A willingness to suffer for ministry sake </a:t>
            </a:r>
            <a:r>
              <a:rPr lang="en-US" sz="3500" dirty="0" smtClean="0">
                <a:solidFill>
                  <a:schemeClr val="tx1"/>
                </a:solidFill>
              </a:rPr>
              <a:t>- v. 4</a:t>
            </a:r>
          </a:p>
          <a:p>
            <a:r>
              <a:rPr lang="en-US" sz="3500" dirty="0" smtClean="0">
                <a:solidFill>
                  <a:schemeClr val="tx1"/>
                </a:solidFill>
              </a:rPr>
              <a:t>5. </a:t>
            </a:r>
            <a:r>
              <a:rPr lang="en-US" sz="3500" dirty="0" smtClean="0">
                <a:solidFill>
                  <a:schemeClr val="accent6"/>
                </a:solidFill>
              </a:rPr>
              <a:t>A servant who values the Word and delivers it </a:t>
            </a:r>
          </a:p>
          <a:p>
            <a:r>
              <a:rPr lang="en-US" sz="3500" dirty="0" smtClean="0">
                <a:solidFill>
                  <a:schemeClr val="accent6"/>
                </a:solidFill>
              </a:rPr>
              <a:t>with boldness </a:t>
            </a:r>
            <a:r>
              <a:rPr lang="en-US" sz="3500" dirty="0" smtClean="0">
                <a:solidFill>
                  <a:schemeClr val="tx1"/>
                </a:solidFill>
              </a:rPr>
              <a:t>– v. 5,6</a:t>
            </a:r>
          </a:p>
          <a:p>
            <a:endParaRPr lang="en-US" sz="3500" dirty="0">
              <a:solidFill>
                <a:schemeClr val="tx1"/>
              </a:solidFill>
            </a:endParaRPr>
          </a:p>
          <a:p>
            <a:r>
              <a:rPr lang="en-US" sz="3500" b="1" dirty="0" smtClean="0">
                <a:solidFill>
                  <a:schemeClr val="tx1"/>
                </a:solidFill>
              </a:rPr>
              <a:t>Key Point: As your grow in your faithfulness to the mission then we grow more ready for a specific vision</a:t>
            </a:r>
          </a:p>
          <a:p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6317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015" y="808591"/>
            <a:ext cx="7315200" cy="3255264"/>
          </a:xfrm>
        </p:spPr>
        <p:txBody>
          <a:bodyPr>
            <a:normAutofit/>
          </a:bodyPr>
          <a:lstStyle/>
          <a:p>
            <a:pPr lvl="0"/>
            <a:r>
              <a:rPr lang="en-US" sz="4000" b="1" i="1" dirty="0"/>
              <a:t>Q</a:t>
            </a:r>
            <a:r>
              <a:rPr lang="en-US" sz="4000" b="1" i="1" dirty="0" smtClean="0"/>
              <a:t>uestion #4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dirty="0" smtClean="0"/>
              <a:t>Have </a:t>
            </a:r>
            <a:r>
              <a:rPr lang="en-US" b="1" dirty="0"/>
              <a:t>and will you own the vision for CAYA? </a:t>
            </a:r>
            <a:endParaRPr lang="en-US" u="none" strike="noStrike" dirty="0">
              <a:effectLst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100015" y="4782312"/>
            <a:ext cx="7315200" cy="914400"/>
          </a:xfrm>
        </p:spPr>
        <p:txBody>
          <a:bodyPr/>
          <a:lstStyle/>
          <a:p>
            <a:r>
              <a:rPr lang="en-US" dirty="0" smtClean="0"/>
              <a:t>As God reveals need, are we willing to respond with a servants heart with the goal to bring God glory.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507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112014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400" b="1" u="sng" dirty="0"/>
              <a:t>The Fruit of Obeying the </a:t>
            </a:r>
            <a:r>
              <a:rPr lang="en-US" sz="4400" b="1" u="sng" dirty="0" smtClean="0"/>
              <a:t>Vision</a:t>
            </a:r>
          </a:p>
          <a:p>
            <a:pPr lvl="0"/>
            <a:r>
              <a:rPr lang="en-US" sz="2800" dirty="0" smtClean="0"/>
              <a:t>Lydia was Saved - v. 14-15</a:t>
            </a:r>
          </a:p>
          <a:p>
            <a:r>
              <a:rPr lang="en-US" sz="2800" dirty="0"/>
              <a:t>A Woman Possessed was healed – v. </a:t>
            </a:r>
            <a:r>
              <a:rPr lang="en-US" sz="2800" dirty="0" smtClean="0"/>
              <a:t>16-18</a:t>
            </a:r>
          </a:p>
          <a:p>
            <a:pPr lvl="0"/>
            <a:r>
              <a:rPr lang="en-US" sz="2800" dirty="0" smtClean="0"/>
              <a:t>The Philippian Jailer was Saved - v. 30-31</a:t>
            </a:r>
          </a:p>
          <a:p>
            <a:pPr lvl="0"/>
            <a:endParaRPr lang="en-US" sz="2800" dirty="0" smtClean="0"/>
          </a:p>
          <a:p>
            <a:pPr lvl="0"/>
            <a:r>
              <a:rPr lang="en-US" sz="2800" dirty="0" smtClean="0"/>
              <a:t>Over time their investment grew into a church of maturity and kindness.</a:t>
            </a:r>
          </a:p>
          <a:p>
            <a:pPr lvl="1"/>
            <a:r>
              <a:rPr lang="en-US" sz="2800" dirty="0" smtClean="0"/>
              <a:t>The Philippians are described as Loving - -  Phil. 1:9</a:t>
            </a:r>
          </a:p>
          <a:p>
            <a:pPr lvl="1"/>
            <a:r>
              <a:rPr lang="en-US" sz="2800" dirty="0" smtClean="0"/>
              <a:t>The Philippians are described as Obedient - - Phil. 2:12</a:t>
            </a:r>
          </a:p>
          <a:p>
            <a:pPr lvl="1"/>
            <a:r>
              <a:rPr lang="en-US" sz="2800" dirty="0" smtClean="0"/>
              <a:t>The Philippians are described as Sacrificial &amp; Giving - - Phil 4:18 (not many gave like Philippi v. 15)</a:t>
            </a:r>
          </a:p>
          <a:p>
            <a:pPr lvl="0"/>
            <a:endParaRPr lang="en-US" sz="3200" b="1" i="1" dirty="0"/>
          </a:p>
          <a:p>
            <a:pPr lvl="0"/>
            <a:endParaRPr lang="en-US" sz="3200" i="1" dirty="0" smtClean="0"/>
          </a:p>
          <a:p>
            <a:pPr lvl="0"/>
            <a:endParaRPr lang="en-US" sz="3200" dirty="0"/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855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3279648"/>
            <a:ext cx="7315200" cy="3255264"/>
          </a:xfrm>
        </p:spPr>
        <p:txBody>
          <a:bodyPr>
            <a:normAutofit fontScale="90000"/>
          </a:bodyPr>
          <a:lstStyle/>
          <a:p>
            <a:r>
              <a:rPr lang="en-US" sz="4900" dirty="0"/>
              <a:t>Mat.13:44 </a:t>
            </a:r>
            <a:r>
              <a:rPr lang="en-US" sz="4900" i="1" dirty="0"/>
              <a:t>Again, the kingdom of heaven is like unto treasure hid in a field; the which when a man hath found, he </a:t>
            </a:r>
            <a:r>
              <a:rPr lang="en-US" sz="4900" i="1" dirty="0" err="1"/>
              <a:t>hideth</a:t>
            </a:r>
            <a:r>
              <a:rPr lang="en-US" sz="4900" i="1" dirty="0"/>
              <a:t>, and for joy thereof </a:t>
            </a:r>
            <a:r>
              <a:rPr lang="en-US" sz="4900" i="1" dirty="0" err="1"/>
              <a:t>goeth</a:t>
            </a:r>
            <a:r>
              <a:rPr lang="en-US" sz="4900" i="1" dirty="0"/>
              <a:t> and </a:t>
            </a:r>
            <a:r>
              <a:rPr lang="en-US" sz="4900" i="1" dirty="0" err="1"/>
              <a:t>selleth</a:t>
            </a:r>
            <a:r>
              <a:rPr lang="en-US" sz="4900" i="1" dirty="0"/>
              <a:t> all that he hath, and </a:t>
            </a:r>
            <a:r>
              <a:rPr lang="en-US" sz="4900" i="1" dirty="0" err="1"/>
              <a:t>buyeth</a:t>
            </a:r>
            <a:r>
              <a:rPr lang="en-US" sz="4900" i="1" dirty="0"/>
              <a:t> that field.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107948"/>
            <a:ext cx="7315200" cy="91440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Conclusion: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019277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0298" y="1298448"/>
            <a:ext cx="7315200" cy="3255264"/>
          </a:xfrm>
        </p:spPr>
        <p:txBody>
          <a:bodyPr>
            <a:normAutofit/>
          </a:bodyPr>
          <a:lstStyle/>
          <a:p>
            <a:r>
              <a:rPr lang="en-US" sz="6700" b="1" smtClean="0"/>
              <a:t>Acts </a:t>
            </a:r>
            <a:r>
              <a:rPr lang="en-US" sz="6700" b="1" smtClean="0"/>
              <a:t>16:6-10</a:t>
            </a:r>
            <a:r>
              <a:rPr lang="en-US" sz="6700" b="1" dirty="0" smtClean="0"/>
              <a:t/>
            </a:r>
            <a:br>
              <a:rPr lang="en-US" sz="6700" b="1" dirty="0" smtClean="0"/>
            </a:br>
            <a:r>
              <a:rPr lang="en-US" sz="6700" b="1" dirty="0" smtClean="0"/>
              <a:t>Receiving a Vision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0298" y="4308296"/>
            <a:ext cx="7788402" cy="914400"/>
          </a:xfrm>
        </p:spPr>
        <p:txBody>
          <a:bodyPr>
            <a:noAutofit/>
          </a:bodyPr>
          <a:lstStyle/>
          <a:p>
            <a:r>
              <a:rPr lang="en-US" sz="3200" dirty="0" smtClean="0"/>
              <a:t>How to Understand &amp; Respond to the Vision that God Gives Us.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6041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112014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What is a vision?</a:t>
            </a:r>
            <a:endParaRPr lang="en-US" sz="3200" dirty="0" smtClean="0"/>
          </a:p>
          <a:p>
            <a:pPr lvl="0"/>
            <a:endParaRPr lang="en-US" sz="3200" dirty="0"/>
          </a:p>
          <a:p>
            <a:pPr lvl="0"/>
            <a:r>
              <a:rPr lang="en-US" sz="3200" i="1" dirty="0" smtClean="0"/>
              <a:t>Vision</a:t>
            </a:r>
            <a:r>
              <a:rPr lang="en-US" sz="3200" dirty="0" smtClean="0"/>
              <a:t> in scripture usually </a:t>
            </a:r>
            <a:r>
              <a:rPr lang="en-US" sz="3200" dirty="0"/>
              <a:t>refers to a </a:t>
            </a:r>
            <a:r>
              <a:rPr lang="en-US" sz="3200" dirty="0" smtClean="0"/>
              <a:t>supernatural visual and/or audible experience directed at a person/people </a:t>
            </a:r>
            <a:r>
              <a:rPr lang="en-US" sz="3200" dirty="0"/>
              <a:t>that affects the </a:t>
            </a:r>
            <a:r>
              <a:rPr lang="en-US" sz="3200" dirty="0" smtClean="0"/>
              <a:t>direction </a:t>
            </a:r>
            <a:r>
              <a:rPr lang="en-US" sz="3200" dirty="0"/>
              <a:t>of God’s mission in that moment in </a:t>
            </a:r>
            <a:r>
              <a:rPr lang="en-US" sz="3200" dirty="0" smtClean="0"/>
              <a:t>history</a:t>
            </a:r>
          </a:p>
          <a:p>
            <a:pPr lvl="0"/>
            <a:endParaRPr lang="en-US" sz="3200" dirty="0"/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95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112014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Vision in our Dispensation?</a:t>
            </a:r>
          </a:p>
          <a:p>
            <a:endParaRPr lang="en-US" sz="3200" dirty="0"/>
          </a:p>
          <a:p>
            <a:pPr lvl="0"/>
            <a:r>
              <a:rPr lang="en-US" sz="3200" dirty="0" smtClean="0"/>
              <a:t>The word “vision(s</a:t>
            </a:r>
            <a:r>
              <a:rPr lang="en-US" sz="3200" dirty="0"/>
              <a:t>)” appear only once between Acts and Revelation. </a:t>
            </a:r>
            <a:endParaRPr lang="en-US" sz="3200" dirty="0" smtClean="0"/>
          </a:p>
          <a:p>
            <a:pPr lvl="0"/>
            <a:endParaRPr lang="en-US" sz="3200" dirty="0"/>
          </a:p>
          <a:p>
            <a:pPr lvl="0"/>
            <a:r>
              <a:rPr lang="en-US" sz="3200" dirty="0" smtClean="0"/>
              <a:t>As NT believers, we often use </a:t>
            </a:r>
            <a:r>
              <a:rPr lang="en-US" sz="3200" dirty="0"/>
              <a:t>the term vision more loosely to describe, not a visual or audible revelation but God’s clarity </a:t>
            </a:r>
            <a:r>
              <a:rPr lang="en-US" sz="3200" dirty="0" smtClean="0"/>
              <a:t>concerning </a:t>
            </a:r>
            <a:r>
              <a:rPr lang="en-US" sz="3200" dirty="0"/>
              <a:t>direction in God’s mission.</a:t>
            </a:r>
          </a:p>
          <a:p>
            <a:pPr lvl="0"/>
            <a:endParaRPr lang="en-US" sz="3200" dirty="0"/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011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908048"/>
            <a:ext cx="7315200" cy="325526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 </a:t>
            </a:r>
            <a:r>
              <a:rPr lang="en-US" b="1" u="sng" dirty="0" smtClean="0"/>
              <a:t>faithful</a:t>
            </a:r>
            <a:r>
              <a:rPr lang="en-US" b="1" dirty="0" smtClean="0"/>
              <a:t> believer (Fit for the Vision) is ready </a:t>
            </a:r>
            <a:r>
              <a:rPr lang="en-US" b="1" dirty="0"/>
              <a:t>to respond to whatever vision </a:t>
            </a:r>
            <a:r>
              <a:rPr lang="en-US" b="1" dirty="0" smtClean="0"/>
              <a:t>God gives them a heart to see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272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112014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800" b="1" u="sng" dirty="0" smtClean="0"/>
              <a:t>Submitted </a:t>
            </a:r>
            <a:r>
              <a:rPr lang="en-US" sz="4800" b="1" u="sng" dirty="0"/>
              <a:t>to </a:t>
            </a:r>
            <a:r>
              <a:rPr lang="en-US" sz="4800" b="1" u="sng" dirty="0" smtClean="0"/>
              <a:t>Obey the </a:t>
            </a:r>
            <a:r>
              <a:rPr lang="en-US" sz="4800" b="1" u="sng" dirty="0"/>
              <a:t>Call</a:t>
            </a:r>
          </a:p>
          <a:p>
            <a:endParaRPr lang="en-US" sz="3200" dirty="0"/>
          </a:p>
          <a:p>
            <a:r>
              <a:rPr lang="en-US" sz="3200" i="1" dirty="0"/>
              <a:t>6 Now when they had gone throughout Phrygia and the region of Galatia, and were forbidden of the Holy Ghost to preach the word in Asia,</a:t>
            </a:r>
            <a:endParaRPr lang="en-US" sz="3200" dirty="0"/>
          </a:p>
          <a:p>
            <a:r>
              <a:rPr lang="en-US" sz="3200" i="1" dirty="0"/>
              <a:t>7 After they were come to </a:t>
            </a:r>
            <a:r>
              <a:rPr lang="en-US" sz="3200" i="1" dirty="0" err="1"/>
              <a:t>Mysia</a:t>
            </a:r>
            <a:r>
              <a:rPr lang="en-US" sz="3200" i="1" dirty="0"/>
              <a:t>, they assayed to go into Bithynia: but the Spirit </a:t>
            </a:r>
            <a:r>
              <a:rPr lang="en-US" sz="3200" i="1" u="sng" dirty="0"/>
              <a:t>suffered them not</a:t>
            </a:r>
            <a:r>
              <a:rPr lang="en-US" sz="3200" i="1" dirty="0"/>
              <a:t>.</a:t>
            </a:r>
            <a:endParaRPr lang="en-US" sz="3200" dirty="0"/>
          </a:p>
          <a:p>
            <a:r>
              <a:rPr lang="en-US" sz="3200" i="1" dirty="0"/>
              <a:t>8 And they passing by </a:t>
            </a:r>
            <a:r>
              <a:rPr lang="en-US" sz="3200" i="1" dirty="0" err="1"/>
              <a:t>Mysia</a:t>
            </a:r>
            <a:r>
              <a:rPr lang="en-US" sz="3200" i="1" dirty="0"/>
              <a:t> came down to Troas.</a:t>
            </a:r>
            <a:endParaRPr lang="en-US" sz="3200" dirty="0"/>
          </a:p>
          <a:p>
            <a:pPr lvl="0"/>
            <a:endParaRPr lang="en-US" sz="3200" dirty="0"/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42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112014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600" dirty="0" smtClean="0"/>
              <a:t>In a season of spiritual clarity Paul and his team are </a:t>
            </a:r>
            <a:r>
              <a:rPr lang="en-US" sz="3600" dirty="0"/>
              <a:t>still obedient to the </a:t>
            </a:r>
            <a:r>
              <a:rPr lang="en-US" sz="3600" dirty="0" smtClean="0"/>
              <a:t>mission.</a:t>
            </a:r>
          </a:p>
          <a:p>
            <a:pPr lvl="0"/>
            <a:endParaRPr lang="en-US" sz="3600" dirty="0"/>
          </a:p>
          <a:p>
            <a:r>
              <a:rPr lang="en-US" sz="4000" b="1" dirty="0"/>
              <a:t>Key Point: We cannot expect God to </a:t>
            </a:r>
            <a:r>
              <a:rPr lang="en-US" sz="4000" b="1" dirty="0" smtClean="0"/>
              <a:t>give us a vision on the mountain </a:t>
            </a:r>
            <a:r>
              <a:rPr lang="en-US" sz="4000" b="1" dirty="0"/>
              <a:t>if we are unable to steward the </a:t>
            </a:r>
            <a:r>
              <a:rPr lang="en-US" sz="4000" b="1" dirty="0" smtClean="0"/>
              <a:t>mission in the valleys.</a:t>
            </a:r>
            <a:endParaRPr lang="en-US" sz="4000" dirty="0"/>
          </a:p>
          <a:p>
            <a:pPr lvl="0"/>
            <a:endParaRPr lang="en-US" sz="3200" dirty="0"/>
          </a:p>
          <a:p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438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527048"/>
            <a:ext cx="7315200" cy="3255264"/>
          </a:xfrm>
        </p:spPr>
        <p:txBody>
          <a:bodyPr>
            <a:normAutofit fontScale="90000"/>
          </a:bodyPr>
          <a:lstStyle/>
          <a:p>
            <a:pPr lvl="0"/>
            <a:r>
              <a:rPr lang="en-US" sz="4000" b="1" i="1" dirty="0"/>
              <a:t>Question </a:t>
            </a:r>
            <a:r>
              <a:rPr lang="en-US" sz="4000" b="1" i="1" dirty="0" smtClean="0"/>
              <a:t>#1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dirty="0" smtClean="0"/>
              <a:t>When </a:t>
            </a:r>
            <a:r>
              <a:rPr lang="en-US" b="1" dirty="0"/>
              <a:t>you encounter spiritual hardship, do you allow that to inhibit your calling</a:t>
            </a:r>
            <a:r>
              <a:rPr lang="en-US" b="1" dirty="0" smtClean="0"/>
              <a:t>?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100015" y="4782312"/>
            <a:ext cx="7315200" cy="914400"/>
          </a:xfrm>
        </p:spPr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season of spiritual hardship should never distract us from our primary </a:t>
            </a:r>
            <a:r>
              <a:rPr lang="en-US" dirty="0" smtClean="0"/>
              <a:t>function</a:t>
            </a:r>
            <a:r>
              <a:rPr lang="en-US" dirty="0"/>
              <a:t> </a:t>
            </a:r>
            <a:r>
              <a:rPr lang="en-US" dirty="0" smtClean="0"/>
              <a:t>of evangelizing </a:t>
            </a:r>
            <a:r>
              <a:rPr lang="en-US" dirty="0"/>
              <a:t>and </a:t>
            </a:r>
            <a:r>
              <a:rPr lang="en-US" dirty="0" err="1" smtClean="0"/>
              <a:t>discipling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178633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1929</TotalTime>
  <Words>1008</Words>
  <Application>Microsoft Office PowerPoint</Application>
  <PresentationFormat>Widescreen</PresentationFormat>
  <Paragraphs>114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Corbel</vt:lpstr>
      <vt:lpstr>Wingdings 2</vt:lpstr>
      <vt:lpstr>Frame</vt:lpstr>
      <vt:lpstr>Review: If you choose to be faithful you will have an incredible impact on the Kingdom</vt:lpstr>
      <vt:lpstr>PowerPoint Presentation</vt:lpstr>
      <vt:lpstr>Acts 16:6-10 Receiving a Vision </vt:lpstr>
      <vt:lpstr>PowerPoint Presentation</vt:lpstr>
      <vt:lpstr>PowerPoint Presentation</vt:lpstr>
      <vt:lpstr>A faithful believer (Fit for the Vision) is ready to respond to whatever vision God gives them a heart to see</vt:lpstr>
      <vt:lpstr>PowerPoint Presentation</vt:lpstr>
      <vt:lpstr>PowerPoint Presentation</vt:lpstr>
      <vt:lpstr>Question #1 When you encounter spiritual hardship, do you allow that to inhibit your calling?</vt:lpstr>
      <vt:lpstr>PowerPoint Presentation</vt:lpstr>
      <vt:lpstr>PowerPoint Presentation</vt:lpstr>
      <vt:lpstr>Question #2 Is there a “desire” that you have that exalts itself over God’s vision?</vt:lpstr>
      <vt:lpstr>PowerPoint Presentation</vt:lpstr>
      <vt:lpstr>PowerPoint Presentation</vt:lpstr>
      <vt:lpstr>PowerPoint Presentation</vt:lpstr>
      <vt:lpstr>PowerPoint Presentation</vt:lpstr>
      <vt:lpstr>Question #3 What “need” has God revealed to you?</vt:lpstr>
      <vt:lpstr>PowerPoint Presentation</vt:lpstr>
      <vt:lpstr>PowerPoint Presentation</vt:lpstr>
      <vt:lpstr>Question #4 Have and will you own the vision for CAYA? </vt:lpstr>
      <vt:lpstr>PowerPoint Presentation</vt:lpstr>
      <vt:lpstr>Mat.13:44 Again, the kingdom of heaven is like unto treasure hid in a field; the which when a man hath found, he hideth, and for joy thereof goeth and selleth all that he hath, and buyeth that field.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Person Fit for the Vision</dc:title>
  <dc:creator>Brandon Briscoe</dc:creator>
  <cp:lastModifiedBy>Brandon Briscoe</cp:lastModifiedBy>
  <cp:revision>38</cp:revision>
  <dcterms:created xsi:type="dcterms:W3CDTF">2016-09-29T15:38:38Z</dcterms:created>
  <dcterms:modified xsi:type="dcterms:W3CDTF">2016-10-02T02:16:53Z</dcterms:modified>
</cp:coreProperties>
</file>