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16" Type="http://schemas.openxmlformats.org/officeDocument/2006/relationships/slide" Target="slides/slide12.xml"/><Relationship Id="rId38" Type="http://schemas.openxmlformats.org/officeDocument/2006/relationships/slide" Target="slides/slide34.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Shape 3"/>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med" w="med" type="none"/>
            <a:tailEnd len="med" w="med" type="none"/>
          </a:ln>
        </p:spPr>
      </p:sp>
      <p:sp>
        <p:nvSpPr>
          <p:cNvPr id="4" name="Shape 4"/>
          <p:cNvSpPr txBox="1"/>
          <p:nvPr>
            <p:ph idx="1" type="body"/>
          </p:nvPr>
        </p:nvSpPr>
        <p:spPr>
          <a:xfrm>
            <a:off x="685800" y="4343400"/>
            <a:ext cx="5486400" cy="4114800"/>
          </a:xfrm>
          <a:prstGeom prst="rect">
            <a:avLst/>
          </a:prstGeom>
          <a:noFill/>
          <a:ln>
            <a:noFill/>
          </a:ln>
        </p:spPr>
        <p:txBody>
          <a:bodyPr anchorCtr="0" anchor="t" bIns="91425" lIns="91425" rIns="91425" tIns="91425"/>
          <a:lstStyle>
            <a:lvl1pPr lvl="0">
              <a:spcBef>
                <a:spcPts val="0"/>
              </a:spcBef>
              <a:buSzPct val="100000"/>
              <a:buChar char="●"/>
              <a:defRPr sz="1100"/>
            </a:lvl1pPr>
            <a:lvl2pPr lvl="1">
              <a:spcBef>
                <a:spcPts val="0"/>
              </a:spcBef>
              <a:buSzPct val="100000"/>
              <a:buChar char="○"/>
              <a:defRPr sz="1100"/>
            </a:lvl2pPr>
            <a:lvl3pPr lvl="2">
              <a:spcBef>
                <a:spcPts val="0"/>
              </a:spcBef>
              <a:buSzPct val="100000"/>
              <a:buChar char="■"/>
              <a:defRPr sz="1100"/>
            </a:lvl3pPr>
            <a:lvl4pPr lvl="3">
              <a:spcBef>
                <a:spcPts val="0"/>
              </a:spcBef>
              <a:buSzPct val="100000"/>
              <a:buChar char="●"/>
              <a:defRPr sz="1100"/>
            </a:lvl4pPr>
            <a:lvl5pPr lvl="4">
              <a:spcBef>
                <a:spcPts val="0"/>
              </a:spcBef>
              <a:buSzPct val="100000"/>
              <a:buChar char="○"/>
              <a:defRPr sz="1100"/>
            </a:lvl5pPr>
            <a:lvl6pPr lvl="5">
              <a:spcBef>
                <a:spcPts val="0"/>
              </a:spcBef>
              <a:buSzPct val="100000"/>
              <a:buChar char="■"/>
              <a:defRPr sz="1100"/>
            </a:lvl6pPr>
            <a:lvl7pPr lvl="6">
              <a:spcBef>
                <a:spcPts val="0"/>
              </a:spcBef>
              <a:buSzPct val="100000"/>
              <a:buChar char="●"/>
              <a:defRPr sz="1100"/>
            </a:lvl7pPr>
            <a:lvl8pPr lvl="7">
              <a:spcBef>
                <a:spcPts val="0"/>
              </a:spcBef>
              <a:buSzPct val="100000"/>
              <a:buChar char="○"/>
              <a:defRPr sz="1100"/>
            </a:lvl8pPr>
            <a:lvl9pPr lvl="8">
              <a:spcBef>
                <a:spcPts val="0"/>
              </a:spcBef>
              <a:buSzPct val="100000"/>
              <a:buChar char="■"/>
              <a:defRPr sz="1100"/>
            </a:lvl9pPr>
          </a:lstStyle>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0" name="Shape 50"/>
        <p:cNvGrpSpPr/>
        <p:nvPr/>
      </p:nvGrpSpPr>
      <p:grpSpPr>
        <a:xfrm>
          <a:off x="0" y="0"/>
          <a:ext cx="0" cy="0"/>
          <a:chOff x="0" y="0"/>
          <a:chExt cx="0" cy="0"/>
        </a:xfrm>
      </p:grpSpPr>
      <p:sp>
        <p:nvSpPr>
          <p:cNvPr id="51" name="Shape 51"/>
          <p:cNvSpPr/>
          <p:nvPr>
            <p:ph idx="2" type="sldImg"/>
          </p:nvPr>
        </p:nvSpPr>
        <p:spPr>
          <a:xfrm>
            <a:off x="381300" y="685800"/>
            <a:ext cx="6096075" cy="3429000"/>
          </a:xfrm>
          <a:custGeom>
            <a:pathLst>
              <a:path extrusionOk="0" h="120000" w="120000">
                <a:moveTo>
                  <a:pt x="0" y="0"/>
                </a:moveTo>
                <a:lnTo>
                  <a:pt x="120000" y="0"/>
                </a:lnTo>
                <a:lnTo>
                  <a:pt x="120000" y="120000"/>
                </a:lnTo>
                <a:lnTo>
                  <a:pt x="0" y="120000"/>
                </a:lnTo>
                <a:close/>
              </a:path>
            </a:pathLst>
          </a:custGeom>
        </p:spPr>
      </p:sp>
      <p:sp>
        <p:nvSpPr>
          <p:cNvPr id="52" name="Shape 5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3" name="Shape 103"/>
        <p:cNvGrpSpPr/>
        <p:nvPr/>
      </p:nvGrpSpPr>
      <p:grpSpPr>
        <a:xfrm>
          <a:off x="0" y="0"/>
          <a:ext cx="0" cy="0"/>
          <a:chOff x="0" y="0"/>
          <a:chExt cx="0" cy="0"/>
        </a:xfrm>
      </p:grpSpPr>
      <p:sp>
        <p:nvSpPr>
          <p:cNvPr id="104" name="Shape 10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5" name="Shape 10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9" name="Shape 109"/>
        <p:cNvGrpSpPr/>
        <p:nvPr/>
      </p:nvGrpSpPr>
      <p:grpSpPr>
        <a:xfrm>
          <a:off x="0" y="0"/>
          <a:ext cx="0" cy="0"/>
          <a:chOff x="0" y="0"/>
          <a:chExt cx="0" cy="0"/>
        </a:xfrm>
      </p:grpSpPr>
      <p:sp>
        <p:nvSpPr>
          <p:cNvPr id="110" name="Shape 11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1" name="Shape 11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4" name="Shape 114"/>
        <p:cNvGrpSpPr/>
        <p:nvPr/>
      </p:nvGrpSpPr>
      <p:grpSpPr>
        <a:xfrm>
          <a:off x="0" y="0"/>
          <a:ext cx="0" cy="0"/>
          <a:chOff x="0" y="0"/>
          <a:chExt cx="0" cy="0"/>
        </a:xfrm>
      </p:grpSpPr>
      <p:sp>
        <p:nvSpPr>
          <p:cNvPr id="115" name="Shape 11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16" name="Shape 11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9" name="Shape 119"/>
        <p:cNvGrpSpPr/>
        <p:nvPr/>
      </p:nvGrpSpPr>
      <p:grpSpPr>
        <a:xfrm>
          <a:off x="0" y="0"/>
          <a:ext cx="0" cy="0"/>
          <a:chOff x="0" y="0"/>
          <a:chExt cx="0" cy="0"/>
        </a:xfrm>
      </p:grpSpPr>
      <p:sp>
        <p:nvSpPr>
          <p:cNvPr id="120" name="Shape 120"/>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1" name="Shape 121"/>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Shape 12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27" name="Shape 12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0" name="Shape 130"/>
        <p:cNvGrpSpPr/>
        <p:nvPr/>
      </p:nvGrpSpPr>
      <p:grpSpPr>
        <a:xfrm>
          <a:off x="0" y="0"/>
          <a:ext cx="0" cy="0"/>
          <a:chOff x="0" y="0"/>
          <a:chExt cx="0" cy="0"/>
        </a:xfrm>
      </p:grpSpPr>
      <p:sp>
        <p:nvSpPr>
          <p:cNvPr id="131" name="Shape 13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2" name="Shape 13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6" name="Shape 136"/>
        <p:cNvGrpSpPr/>
        <p:nvPr/>
      </p:nvGrpSpPr>
      <p:grpSpPr>
        <a:xfrm>
          <a:off x="0" y="0"/>
          <a:ext cx="0" cy="0"/>
          <a:chOff x="0" y="0"/>
          <a:chExt cx="0" cy="0"/>
        </a:xfrm>
      </p:grpSpPr>
      <p:sp>
        <p:nvSpPr>
          <p:cNvPr id="137" name="Shape 13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38" name="Shape 13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1" name="Shape 141"/>
        <p:cNvGrpSpPr/>
        <p:nvPr/>
      </p:nvGrpSpPr>
      <p:grpSpPr>
        <a:xfrm>
          <a:off x="0" y="0"/>
          <a:ext cx="0" cy="0"/>
          <a:chOff x="0" y="0"/>
          <a:chExt cx="0" cy="0"/>
        </a:xfrm>
      </p:grpSpPr>
      <p:sp>
        <p:nvSpPr>
          <p:cNvPr id="142" name="Shape 14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3" name="Shape 14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6" name="Shape 146"/>
        <p:cNvGrpSpPr/>
        <p:nvPr/>
      </p:nvGrpSpPr>
      <p:grpSpPr>
        <a:xfrm>
          <a:off x="0" y="0"/>
          <a:ext cx="0" cy="0"/>
          <a:chOff x="0" y="0"/>
          <a:chExt cx="0" cy="0"/>
        </a:xfrm>
      </p:grpSpPr>
      <p:sp>
        <p:nvSpPr>
          <p:cNvPr id="147" name="Shape 14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48" name="Shape 14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4" name="Shape 154"/>
        <p:cNvGrpSpPr/>
        <p:nvPr/>
      </p:nvGrpSpPr>
      <p:grpSpPr>
        <a:xfrm>
          <a:off x="0" y="0"/>
          <a:ext cx="0" cy="0"/>
          <a:chOff x="0" y="0"/>
          <a:chExt cx="0" cy="0"/>
        </a:xfrm>
      </p:grpSpPr>
      <p:sp>
        <p:nvSpPr>
          <p:cNvPr id="155" name="Shape 155"/>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56" name="Shape 156"/>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6" name="Shape 56"/>
        <p:cNvGrpSpPr/>
        <p:nvPr/>
      </p:nvGrpSpPr>
      <p:grpSpPr>
        <a:xfrm>
          <a:off x="0" y="0"/>
          <a:ext cx="0" cy="0"/>
          <a:chOff x="0" y="0"/>
          <a:chExt cx="0" cy="0"/>
        </a:xfrm>
      </p:grpSpPr>
      <p:sp>
        <p:nvSpPr>
          <p:cNvPr id="57" name="Shape 5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58" name="Shape 5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0" name="Shape 160"/>
        <p:cNvGrpSpPr/>
        <p:nvPr/>
      </p:nvGrpSpPr>
      <p:grpSpPr>
        <a:xfrm>
          <a:off x="0" y="0"/>
          <a:ext cx="0" cy="0"/>
          <a:chOff x="0" y="0"/>
          <a:chExt cx="0" cy="0"/>
        </a:xfrm>
      </p:grpSpPr>
      <p:sp>
        <p:nvSpPr>
          <p:cNvPr id="161" name="Shape 16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2" name="Shape 16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5" name="Shape 165"/>
        <p:cNvGrpSpPr/>
        <p:nvPr/>
      </p:nvGrpSpPr>
      <p:grpSpPr>
        <a:xfrm>
          <a:off x="0" y="0"/>
          <a:ext cx="0" cy="0"/>
          <a:chOff x="0" y="0"/>
          <a:chExt cx="0" cy="0"/>
        </a:xfrm>
      </p:grpSpPr>
      <p:sp>
        <p:nvSpPr>
          <p:cNvPr id="166" name="Shape 16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67" name="Shape 16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0" name="Shape 170"/>
        <p:cNvGrpSpPr/>
        <p:nvPr/>
      </p:nvGrpSpPr>
      <p:grpSpPr>
        <a:xfrm>
          <a:off x="0" y="0"/>
          <a:ext cx="0" cy="0"/>
          <a:chOff x="0" y="0"/>
          <a:chExt cx="0" cy="0"/>
        </a:xfrm>
      </p:grpSpPr>
      <p:sp>
        <p:nvSpPr>
          <p:cNvPr id="171" name="Shape 17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72" name="Shape 17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6" name="Shape 176"/>
        <p:cNvGrpSpPr/>
        <p:nvPr/>
      </p:nvGrpSpPr>
      <p:grpSpPr>
        <a:xfrm>
          <a:off x="0" y="0"/>
          <a:ext cx="0" cy="0"/>
          <a:chOff x="0" y="0"/>
          <a:chExt cx="0" cy="0"/>
        </a:xfrm>
      </p:grpSpPr>
      <p:sp>
        <p:nvSpPr>
          <p:cNvPr id="177" name="Shape 17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78" name="Shape 17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2" name="Shape 182"/>
        <p:cNvGrpSpPr/>
        <p:nvPr/>
      </p:nvGrpSpPr>
      <p:grpSpPr>
        <a:xfrm>
          <a:off x="0" y="0"/>
          <a:ext cx="0" cy="0"/>
          <a:chOff x="0" y="0"/>
          <a:chExt cx="0" cy="0"/>
        </a:xfrm>
      </p:grpSpPr>
      <p:sp>
        <p:nvSpPr>
          <p:cNvPr id="183" name="Shape 18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84" name="Shape 18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8" name="Shape 188"/>
        <p:cNvGrpSpPr/>
        <p:nvPr/>
      </p:nvGrpSpPr>
      <p:grpSpPr>
        <a:xfrm>
          <a:off x="0" y="0"/>
          <a:ext cx="0" cy="0"/>
          <a:chOff x="0" y="0"/>
          <a:chExt cx="0" cy="0"/>
        </a:xfrm>
      </p:grpSpPr>
      <p:sp>
        <p:nvSpPr>
          <p:cNvPr id="189" name="Shape 18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90" name="Shape 19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3" name="Shape 193"/>
        <p:cNvGrpSpPr/>
        <p:nvPr/>
      </p:nvGrpSpPr>
      <p:grpSpPr>
        <a:xfrm>
          <a:off x="0" y="0"/>
          <a:ext cx="0" cy="0"/>
          <a:chOff x="0" y="0"/>
          <a:chExt cx="0" cy="0"/>
        </a:xfrm>
      </p:grpSpPr>
      <p:sp>
        <p:nvSpPr>
          <p:cNvPr id="194" name="Shape 19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95" name="Shape 19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8" name="Shape 198"/>
        <p:cNvGrpSpPr/>
        <p:nvPr/>
      </p:nvGrpSpPr>
      <p:grpSpPr>
        <a:xfrm>
          <a:off x="0" y="0"/>
          <a:ext cx="0" cy="0"/>
          <a:chOff x="0" y="0"/>
          <a:chExt cx="0" cy="0"/>
        </a:xfrm>
      </p:grpSpPr>
      <p:sp>
        <p:nvSpPr>
          <p:cNvPr id="199" name="Shape 19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00" name="Shape 20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5" name="Shape 205"/>
        <p:cNvGrpSpPr/>
        <p:nvPr/>
      </p:nvGrpSpPr>
      <p:grpSpPr>
        <a:xfrm>
          <a:off x="0" y="0"/>
          <a:ext cx="0" cy="0"/>
          <a:chOff x="0" y="0"/>
          <a:chExt cx="0" cy="0"/>
        </a:xfrm>
      </p:grpSpPr>
      <p:sp>
        <p:nvSpPr>
          <p:cNvPr id="206" name="Shape 20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07" name="Shape 20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3" name="Shape 213"/>
        <p:cNvGrpSpPr/>
        <p:nvPr/>
      </p:nvGrpSpPr>
      <p:grpSpPr>
        <a:xfrm>
          <a:off x="0" y="0"/>
          <a:ext cx="0" cy="0"/>
          <a:chOff x="0" y="0"/>
          <a:chExt cx="0" cy="0"/>
        </a:xfrm>
      </p:grpSpPr>
      <p:sp>
        <p:nvSpPr>
          <p:cNvPr id="214" name="Shape 214"/>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15" name="Shape 215"/>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2" name="Shape 62"/>
        <p:cNvGrpSpPr/>
        <p:nvPr/>
      </p:nvGrpSpPr>
      <p:grpSpPr>
        <a:xfrm>
          <a:off x="0" y="0"/>
          <a:ext cx="0" cy="0"/>
          <a:chOff x="0" y="0"/>
          <a:chExt cx="0" cy="0"/>
        </a:xfrm>
      </p:grpSpPr>
      <p:sp>
        <p:nvSpPr>
          <p:cNvPr id="63" name="Shape 6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64" name="Shape 6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0" name="Shape 220"/>
        <p:cNvGrpSpPr/>
        <p:nvPr/>
      </p:nvGrpSpPr>
      <p:grpSpPr>
        <a:xfrm>
          <a:off x="0" y="0"/>
          <a:ext cx="0" cy="0"/>
          <a:chOff x="0" y="0"/>
          <a:chExt cx="0" cy="0"/>
        </a:xfrm>
      </p:grpSpPr>
      <p:sp>
        <p:nvSpPr>
          <p:cNvPr id="221" name="Shape 22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22" name="Shape 22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5" name="Shape 225"/>
        <p:cNvGrpSpPr/>
        <p:nvPr/>
      </p:nvGrpSpPr>
      <p:grpSpPr>
        <a:xfrm>
          <a:off x="0" y="0"/>
          <a:ext cx="0" cy="0"/>
          <a:chOff x="0" y="0"/>
          <a:chExt cx="0" cy="0"/>
        </a:xfrm>
      </p:grpSpPr>
      <p:sp>
        <p:nvSpPr>
          <p:cNvPr id="226" name="Shape 226"/>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27" name="Shape 227"/>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1" name="Shape 231"/>
        <p:cNvGrpSpPr/>
        <p:nvPr/>
      </p:nvGrpSpPr>
      <p:grpSpPr>
        <a:xfrm>
          <a:off x="0" y="0"/>
          <a:ext cx="0" cy="0"/>
          <a:chOff x="0" y="0"/>
          <a:chExt cx="0" cy="0"/>
        </a:xfrm>
      </p:grpSpPr>
      <p:sp>
        <p:nvSpPr>
          <p:cNvPr id="232" name="Shape 23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33" name="Shape 23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37" name="Shape 237"/>
        <p:cNvGrpSpPr/>
        <p:nvPr/>
      </p:nvGrpSpPr>
      <p:grpSpPr>
        <a:xfrm>
          <a:off x="0" y="0"/>
          <a:ext cx="0" cy="0"/>
          <a:chOff x="0" y="0"/>
          <a:chExt cx="0" cy="0"/>
        </a:xfrm>
      </p:grpSpPr>
      <p:sp>
        <p:nvSpPr>
          <p:cNvPr id="238" name="Shape 23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39" name="Shape 23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42" name="Shape 242"/>
        <p:cNvGrpSpPr/>
        <p:nvPr/>
      </p:nvGrpSpPr>
      <p:grpSpPr>
        <a:xfrm>
          <a:off x="0" y="0"/>
          <a:ext cx="0" cy="0"/>
          <a:chOff x="0" y="0"/>
          <a:chExt cx="0" cy="0"/>
        </a:xfrm>
      </p:grpSpPr>
      <p:sp>
        <p:nvSpPr>
          <p:cNvPr id="243" name="Shape 24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244" name="Shape 24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0" name="Shape 70"/>
        <p:cNvGrpSpPr/>
        <p:nvPr/>
      </p:nvGrpSpPr>
      <p:grpSpPr>
        <a:xfrm>
          <a:off x="0" y="0"/>
          <a:ext cx="0" cy="0"/>
          <a:chOff x="0" y="0"/>
          <a:chExt cx="0" cy="0"/>
        </a:xfrm>
      </p:grpSpPr>
      <p:sp>
        <p:nvSpPr>
          <p:cNvPr id="71" name="Shape 71"/>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2" name="Shape 72"/>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6" name="Shape 76"/>
        <p:cNvGrpSpPr/>
        <p:nvPr/>
      </p:nvGrpSpPr>
      <p:grpSpPr>
        <a:xfrm>
          <a:off x="0" y="0"/>
          <a:ext cx="0" cy="0"/>
          <a:chOff x="0" y="0"/>
          <a:chExt cx="0" cy="0"/>
        </a:xfrm>
      </p:grpSpPr>
      <p:sp>
        <p:nvSpPr>
          <p:cNvPr id="77" name="Shape 77"/>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78" name="Shape 78"/>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1" name="Shape 81"/>
        <p:cNvGrpSpPr/>
        <p:nvPr/>
      </p:nvGrpSpPr>
      <p:grpSpPr>
        <a:xfrm>
          <a:off x="0" y="0"/>
          <a:ext cx="0" cy="0"/>
          <a:chOff x="0" y="0"/>
          <a:chExt cx="0" cy="0"/>
        </a:xfrm>
      </p:grpSpPr>
      <p:sp>
        <p:nvSpPr>
          <p:cNvPr id="82" name="Shape 82"/>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3" name="Shape 83"/>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7" name="Shape 87"/>
        <p:cNvGrpSpPr/>
        <p:nvPr/>
      </p:nvGrpSpPr>
      <p:grpSpPr>
        <a:xfrm>
          <a:off x="0" y="0"/>
          <a:ext cx="0" cy="0"/>
          <a:chOff x="0" y="0"/>
          <a:chExt cx="0" cy="0"/>
        </a:xfrm>
      </p:grpSpPr>
      <p:sp>
        <p:nvSpPr>
          <p:cNvPr id="88" name="Shape 88"/>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89" name="Shape 89"/>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2" name="Shape 92"/>
        <p:cNvGrpSpPr/>
        <p:nvPr/>
      </p:nvGrpSpPr>
      <p:grpSpPr>
        <a:xfrm>
          <a:off x="0" y="0"/>
          <a:ext cx="0" cy="0"/>
          <a:chOff x="0" y="0"/>
          <a:chExt cx="0" cy="0"/>
        </a:xfrm>
      </p:grpSpPr>
      <p:sp>
        <p:nvSpPr>
          <p:cNvPr id="93" name="Shape 93"/>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94" name="Shape 94"/>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Shape 99"/>
          <p:cNvSpPr/>
          <p:nvPr>
            <p:ph idx="2" type="sldImg"/>
          </p:nvPr>
        </p:nvSpPr>
        <p:spPr>
          <a:xfrm>
            <a:off x="381300" y="685800"/>
            <a:ext cx="6096000" cy="3429000"/>
          </a:xfrm>
          <a:custGeom>
            <a:pathLst>
              <a:path extrusionOk="0" h="120000" w="120000">
                <a:moveTo>
                  <a:pt x="0" y="0"/>
                </a:moveTo>
                <a:lnTo>
                  <a:pt x="120000" y="0"/>
                </a:lnTo>
                <a:lnTo>
                  <a:pt x="120000" y="120000"/>
                </a:lnTo>
                <a:lnTo>
                  <a:pt x="0" y="120000"/>
                </a:lnTo>
                <a:close/>
              </a:path>
            </a:pathLst>
          </a:custGeom>
        </p:spPr>
      </p:sp>
      <p:sp>
        <p:nvSpPr>
          <p:cNvPr id="100" name="Shape 100"/>
          <p:cNvSpPr txBox="1"/>
          <p:nvPr>
            <p:ph idx="1" type="body"/>
          </p:nvPr>
        </p:nvSpPr>
        <p:spPr>
          <a:xfrm>
            <a:off x="685800" y="4343400"/>
            <a:ext cx="5486400" cy="4114800"/>
          </a:xfrm>
          <a:prstGeom prst="rect">
            <a:avLst/>
          </a:prstGeom>
        </p:spPr>
        <p:txBody>
          <a:bodyPr anchorCtr="0" anchor="t" bIns="91425" lIns="91425" rIns="91425" tIns="91425">
            <a:noAutofit/>
          </a:bodyPr>
          <a:lstStyle/>
          <a:p>
            <a:pPr lvl="0">
              <a:spcBef>
                <a:spcPts val="0"/>
              </a:spcBef>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
  <p:cSld name="Title slide">
    <p:spTree>
      <p:nvGrpSpPr>
        <p:cNvPr id="9" name="Shape 9"/>
        <p:cNvGrpSpPr/>
        <p:nvPr/>
      </p:nvGrpSpPr>
      <p:grpSpPr>
        <a:xfrm>
          <a:off x="0" y="0"/>
          <a:ext cx="0" cy="0"/>
          <a:chOff x="0" y="0"/>
          <a:chExt cx="0" cy="0"/>
        </a:xfrm>
      </p:grpSpPr>
      <p:sp>
        <p:nvSpPr>
          <p:cNvPr id="10" name="Shape 10"/>
          <p:cNvSpPr txBox="1"/>
          <p:nvPr>
            <p:ph type="ctrTitle"/>
          </p:nvPr>
        </p:nvSpPr>
        <p:spPr>
          <a:xfrm>
            <a:off x="311708" y="744575"/>
            <a:ext cx="8520600" cy="2052600"/>
          </a:xfrm>
          <a:prstGeom prst="rect">
            <a:avLst/>
          </a:prstGeom>
        </p:spPr>
        <p:txBody>
          <a:bodyPr anchorCtr="0" anchor="b" bIns="91425" lIns="91425" rIns="91425" tIns="91425"/>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p:txBody>
      </p:sp>
      <p:sp>
        <p:nvSpPr>
          <p:cNvPr id="11" name="Shape 11"/>
          <p:cNvSpPr txBox="1"/>
          <p:nvPr>
            <p:ph idx="1" type="subTitle"/>
          </p:nvPr>
        </p:nvSpPr>
        <p:spPr>
          <a:xfrm>
            <a:off x="311700" y="2834125"/>
            <a:ext cx="8520600" cy="7926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p:txBody>
      </p:sp>
      <p:sp>
        <p:nvSpPr>
          <p:cNvPr id="12" name="Shape 12"/>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Big number">
    <p:spTree>
      <p:nvGrpSpPr>
        <p:cNvPr id="44" name="Shape 44"/>
        <p:cNvGrpSpPr/>
        <p:nvPr/>
      </p:nvGrpSpPr>
      <p:grpSpPr>
        <a:xfrm>
          <a:off x="0" y="0"/>
          <a:ext cx="0" cy="0"/>
          <a:chOff x="0" y="0"/>
          <a:chExt cx="0" cy="0"/>
        </a:xfrm>
      </p:grpSpPr>
      <p:sp>
        <p:nvSpPr>
          <p:cNvPr id="45" name="Shape 45"/>
          <p:cNvSpPr txBox="1"/>
          <p:nvPr>
            <p:ph type="title"/>
          </p:nvPr>
        </p:nvSpPr>
        <p:spPr>
          <a:xfrm>
            <a:off x="311700" y="1106125"/>
            <a:ext cx="8520600" cy="1963500"/>
          </a:xfrm>
          <a:prstGeom prst="rect">
            <a:avLst/>
          </a:prstGeom>
        </p:spPr>
        <p:txBody>
          <a:bodyPr anchorCtr="0" anchor="b" bIns="91425" lIns="91425" rIns="91425" tIns="91425"/>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p:txBody>
      </p:sp>
      <p:sp>
        <p:nvSpPr>
          <p:cNvPr id="46" name="Shape 46"/>
          <p:cNvSpPr txBox="1"/>
          <p:nvPr>
            <p:ph idx="1" type="body"/>
          </p:nvPr>
        </p:nvSpPr>
        <p:spPr>
          <a:xfrm>
            <a:off x="311700" y="3152225"/>
            <a:ext cx="8520600" cy="1300800"/>
          </a:xfrm>
          <a:prstGeom prst="rect">
            <a:avLst/>
          </a:prstGeom>
        </p:spPr>
        <p:txBody>
          <a:bodyPr anchorCtr="0" anchor="t" bIns="91425" lIns="91425" rIns="91425" tIns="91425"/>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p:txBody>
      </p:sp>
      <p:sp>
        <p:nvSpPr>
          <p:cNvPr id="47" name="Shape 4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blank">
  <p:cSld name="Blank">
    <p:spTree>
      <p:nvGrpSpPr>
        <p:cNvPr id="48" name="Shape 48"/>
        <p:cNvGrpSpPr/>
        <p:nvPr/>
      </p:nvGrpSpPr>
      <p:grpSpPr>
        <a:xfrm>
          <a:off x="0" y="0"/>
          <a:ext cx="0" cy="0"/>
          <a:chOff x="0" y="0"/>
          <a:chExt cx="0" cy="0"/>
        </a:xfrm>
      </p:grpSpPr>
      <p:sp>
        <p:nvSpPr>
          <p:cNvPr id="49" name="Shape 4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secHead">
  <p:cSld name="Section header">
    <p:spTree>
      <p:nvGrpSpPr>
        <p:cNvPr id="13" name="Shape 13"/>
        <p:cNvGrpSpPr/>
        <p:nvPr/>
      </p:nvGrpSpPr>
      <p:grpSpPr>
        <a:xfrm>
          <a:off x="0" y="0"/>
          <a:ext cx="0" cy="0"/>
          <a:chOff x="0" y="0"/>
          <a:chExt cx="0" cy="0"/>
        </a:xfrm>
      </p:grpSpPr>
      <p:sp>
        <p:nvSpPr>
          <p:cNvPr id="14" name="Shape 14"/>
          <p:cNvSpPr txBox="1"/>
          <p:nvPr>
            <p:ph type="title"/>
          </p:nvPr>
        </p:nvSpPr>
        <p:spPr>
          <a:xfrm>
            <a:off x="311700" y="2150850"/>
            <a:ext cx="8520600" cy="841800"/>
          </a:xfrm>
          <a:prstGeom prst="rect">
            <a:avLst/>
          </a:prstGeom>
        </p:spPr>
        <p:txBody>
          <a:bodyPr anchorCtr="0" anchor="ctr" bIns="91425" lIns="91425" rIns="91425" tIns="91425"/>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p:txBody>
      </p:sp>
      <p:sp>
        <p:nvSpPr>
          <p:cNvPr id="15" name="Shape 15"/>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x">
  <p:cSld name="Title and body">
    <p:spTree>
      <p:nvGrpSpPr>
        <p:cNvPr id="16" name="Shape 16"/>
        <p:cNvGrpSpPr/>
        <p:nvPr/>
      </p:nvGrpSpPr>
      <p:grpSpPr>
        <a:xfrm>
          <a:off x="0" y="0"/>
          <a:ext cx="0" cy="0"/>
          <a:chOff x="0" y="0"/>
          <a:chExt cx="0" cy="0"/>
        </a:xfrm>
      </p:grpSpPr>
      <p:sp>
        <p:nvSpPr>
          <p:cNvPr id="17" name="Shape 17"/>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8" name="Shape 18"/>
          <p:cNvSpPr txBox="1"/>
          <p:nvPr>
            <p:ph idx="1" type="body"/>
          </p:nvPr>
        </p:nvSpPr>
        <p:spPr>
          <a:xfrm>
            <a:off x="311700" y="1152475"/>
            <a:ext cx="8520600" cy="34164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19" name="Shape 19"/>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woColTx">
  <p:cSld name="Title and two columns">
    <p:spTree>
      <p:nvGrpSpPr>
        <p:cNvPr id="20" name="Shape 20"/>
        <p:cNvGrpSpPr/>
        <p:nvPr/>
      </p:nvGrpSpPr>
      <p:grpSpPr>
        <a:xfrm>
          <a:off x="0" y="0"/>
          <a:ext cx="0" cy="0"/>
          <a:chOff x="0" y="0"/>
          <a:chExt cx="0" cy="0"/>
        </a:xfrm>
      </p:grpSpPr>
      <p:sp>
        <p:nvSpPr>
          <p:cNvPr id="21" name="Shape 21"/>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2" name="Shape 22"/>
          <p:cNvSpPr txBox="1"/>
          <p:nvPr>
            <p:ph idx="1" type="body"/>
          </p:nvPr>
        </p:nvSpPr>
        <p:spPr>
          <a:xfrm>
            <a:off x="3117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3" name="Shape 23"/>
          <p:cNvSpPr txBox="1"/>
          <p:nvPr>
            <p:ph idx="2" type="body"/>
          </p:nvPr>
        </p:nvSpPr>
        <p:spPr>
          <a:xfrm>
            <a:off x="4832400" y="1152475"/>
            <a:ext cx="3999900" cy="3416400"/>
          </a:xfrm>
          <a:prstGeom prst="rect">
            <a:avLst/>
          </a:prstGeom>
        </p:spPr>
        <p:txBody>
          <a:bodyPr anchorCtr="0" anchor="t" bIns="91425" lIns="91425" rIns="91425" tIns="91425"/>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24" name="Shape 2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type="titleOnly">
  <p:cSld name="Title only">
    <p:spTree>
      <p:nvGrpSpPr>
        <p:cNvPr id="25" name="Shape 25"/>
        <p:cNvGrpSpPr/>
        <p:nvPr/>
      </p:nvGrpSpPr>
      <p:grpSpPr>
        <a:xfrm>
          <a:off x="0" y="0"/>
          <a:ext cx="0" cy="0"/>
          <a:chOff x="0" y="0"/>
          <a:chExt cx="0" cy="0"/>
        </a:xfrm>
      </p:grpSpPr>
      <p:sp>
        <p:nvSpPr>
          <p:cNvPr id="26" name="Shape 26"/>
          <p:cNvSpPr txBox="1"/>
          <p:nvPr>
            <p:ph type="title"/>
          </p:nvPr>
        </p:nvSpPr>
        <p:spPr>
          <a:xfrm>
            <a:off x="311700" y="445025"/>
            <a:ext cx="8520600" cy="572700"/>
          </a:xfrm>
          <a:prstGeom prst="rect">
            <a:avLst/>
          </a:prstGeom>
        </p:spPr>
        <p:txBody>
          <a:bodyPr anchorCtr="0" anchor="t"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27" name="Shape 27"/>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One column text">
    <p:spTree>
      <p:nvGrpSpPr>
        <p:cNvPr id="28" name="Shape 28"/>
        <p:cNvGrpSpPr/>
        <p:nvPr/>
      </p:nvGrpSpPr>
      <p:grpSpPr>
        <a:xfrm>
          <a:off x="0" y="0"/>
          <a:ext cx="0" cy="0"/>
          <a:chOff x="0" y="0"/>
          <a:chExt cx="0" cy="0"/>
        </a:xfrm>
      </p:grpSpPr>
      <p:sp>
        <p:nvSpPr>
          <p:cNvPr id="29" name="Shape 29"/>
          <p:cNvSpPr txBox="1"/>
          <p:nvPr>
            <p:ph type="title"/>
          </p:nvPr>
        </p:nvSpPr>
        <p:spPr>
          <a:xfrm>
            <a:off x="311700" y="555600"/>
            <a:ext cx="2808000" cy="755700"/>
          </a:xfrm>
          <a:prstGeom prst="rect">
            <a:avLst/>
          </a:prstGeom>
        </p:spPr>
        <p:txBody>
          <a:bodyPr anchorCtr="0" anchor="b" bIns="91425" lIns="91425" rIns="91425" tIns="91425"/>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p:txBody>
      </p:sp>
      <p:sp>
        <p:nvSpPr>
          <p:cNvPr id="30" name="Shape 30"/>
          <p:cNvSpPr txBox="1"/>
          <p:nvPr>
            <p:ph idx="1" type="body"/>
          </p:nvPr>
        </p:nvSpPr>
        <p:spPr>
          <a:xfrm>
            <a:off x="311700" y="1389600"/>
            <a:ext cx="2808000" cy="3179400"/>
          </a:xfrm>
          <a:prstGeom prst="rect">
            <a:avLst/>
          </a:prstGeom>
        </p:spPr>
        <p:txBody>
          <a:bodyPr anchorCtr="0" anchor="t" bIns="91425" lIns="91425" rIns="91425" tIns="91425"/>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p:txBody>
      </p:sp>
      <p:sp>
        <p:nvSpPr>
          <p:cNvPr id="31" name="Shape 31"/>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Main point">
    <p:spTree>
      <p:nvGrpSpPr>
        <p:cNvPr id="32" name="Shape 32"/>
        <p:cNvGrpSpPr/>
        <p:nvPr/>
      </p:nvGrpSpPr>
      <p:grpSpPr>
        <a:xfrm>
          <a:off x="0" y="0"/>
          <a:ext cx="0" cy="0"/>
          <a:chOff x="0" y="0"/>
          <a:chExt cx="0" cy="0"/>
        </a:xfrm>
      </p:grpSpPr>
      <p:sp>
        <p:nvSpPr>
          <p:cNvPr id="33" name="Shape 33"/>
          <p:cNvSpPr txBox="1"/>
          <p:nvPr>
            <p:ph type="title"/>
          </p:nvPr>
        </p:nvSpPr>
        <p:spPr>
          <a:xfrm>
            <a:off x="490250" y="450150"/>
            <a:ext cx="6367800" cy="4090800"/>
          </a:xfrm>
          <a:prstGeom prst="rect">
            <a:avLst/>
          </a:prstGeom>
        </p:spPr>
        <p:txBody>
          <a:bodyPr anchorCtr="0" anchor="ctr" bIns="91425" lIns="91425" rIns="91425" tIns="91425"/>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p:txBody>
      </p:sp>
      <p:sp>
        <p:nvSpPr>
          <p:cNvPr id="34" name="Shape 34"/>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ection title and description">
    <p:spTree>
      <p:nvGrpSpPr>
        <p:cNvPr id="35" name="Shape 35"/>
        <p:cNvGrpSpPr/>
        <p:nvPr/>
      </p:nvGrpSpPr>
      <p:grpSpPr>
        <a:xfrm>
          <a:off x="0" y="0"/>
          <a:ext cx="0" cy="0"/>
          <a:chOff x="0" y="0"/>
          <a:chExt cx="0" cy="0"/>
        </a:xfrm>
      </p:grpSpPr>
      <p:sp>
        <p:nvSpPr>
          <p:cNvPr id="36" name="Shape 36"/>
          <p:cNvSpPr/>
          <p:nvPr/>
        </p:nvSpPr>
        <p:spPr>
          <a:xfrm>
            <a:off x="4572000" y="25"/>
            <a:ext cx="4572000" cy="5143500"/>
          </a:xfrm>
          <a:prstGeom prst="rect">
            <a:avLst/>
          </a:prstGeom>
          <a:solidFill>
            <a:schemeClr val="dk2"/>
          </a:solidFill>
          <a:ln>
            <a:noFill/>
          </a:ln>
        </p:spPr>
        <p:txBody>
          <a:bodyPr anchorCtr="0" anchor="ctr" bIns="91425" lIns="91425" rIns="91425" tIns="91425">
            <a:noAutofit/>
          </a:bodyPr>
          <a:lstStyle/>
          <a:p>
            <a:pPr lvl="0">
              <a:spcBef>
                <a:spcPts val="0"/>
              </a:spcBef>
              <a:buNone/>
            </a:pPr>
            <a:r>
              <a:t/>
            </a:r>
            <a:endParaRPr/>
          </a:p>
        </p:txBody>
      </p:sp>
      <p:sp>
        <p:nvSpPr>
          <p:cNvPr id="37" name="Shape 37"/>
          <p:cNvSpPr txBox="1"/>
          <p:nvPr>
            <p:ph type="title"/>
          </p:nvPr>
        </p:nvSpPr>
        <p:spPr>
          <a:xfrm>
            <a:off x="265500" y="1233175"/>
            <a:ext cx="4045200" cy="1482300"/>
          </a:xfrm>
          <a:prstGeom prst="rect">
            <a:avLst/>
          </a:prstGeom>
        </p:spPr>
        <p:txBody>
          <a:bodyPr anchorCtr="0" anchor="b" bIns="91425" lIns="91425" rIns="91425" tIns="91425"/>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p:txBody>
      </p:sp>
      <p:sp>
        <p:nvSpPr>
          <p:cNvPr id="38" name="Shape 38"/>
          <p:cNvSpPr txBox="1"/>
          <p:nvPr>
            <p:ph idx="1" type="subTitle"/>
          </p:nvPr>
        </p:nvSpPr>
        <p:spPr>
          <a:xfrm>
            <a:off x="265500" y="2803075"/>
            <a:ext cx="4045200" cy="1235100"/>
          </a:xfrm>
          <a:prstGeom prst="rect">
            <a:avLst/>
          </a:prstGeom>
        </p:spPr>
        <p:txBody>
          <a:bodyPr anchorCtr="0" anchor="t" bIns="91425" lIns="91425" rIns="91425" tIns="91425"/>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p:txBody>
      </p:sp>
      <p:sp>
        <p:nvSpPr>
          <p:cNvPr id="39" name="Shape 39"/>
          <p:cNvSpPr txBox="1"/>
          <p:nvPr>
            <p:ph idx="2" type="body"/>
          </p:nvPr>
        </p:nvSpPr>
        <p:spPr>
          <a:xfrm>
            <a:off x="4939500" y="724200"/>
            <a:ext cx="3837000" cy="3695100"/>
          </a:xfrm>
          <a:prstGeom prst="rect">
            <a:avLst/>
          </a:prstGeom>
        </p:spPr>
        <p:txBody>
          <a:bodyPr anchorCtr="0" anchor="ctr" bIns="91425" lIns="91425" rIns="91425" tIns="91425"/>
          <a:lstStyle>
            <a:lvl1pPr lvl="0">
              <a:spcBef>
                <a:spcPts val="0"/>
              </a:spcBef>
              <a:buClr>
                <a:schemeClr val="dk1"/>
              </a:buClr>
              <a:defRPr>
                <a:solidFill>
                  <a:schemeClr val="dk1"/>
                </a:solidFill>
              </a:defRPr>
            </a:lvl1pPr>
            <a:lvl2pPr lvl="1">
              <a:spcBef>
                <a:spcPts val="0"/>
              </a:spcBef>
              <a:buClr>
                <a:schemeClr val="dk1"/>
              </a:buClr>
              <a:defRPr>
                <a:solidFill>
                  <a:schemeClr val="dk1"/>
                </a:solidFill>
              </a:defRPr>
            </a:lvl2pPr>
            <a:lvl3pPr lvl="2">
              <a:spcBef>
                <a:spcPts val="0"/>
              </a:spcBef>
              <a:buClr>
                <a:schemeClr val="dk1"/>
              </a:buClr>
              <a:defRPr>
                <a:solidFill>
                  <a:schemeClr val="dk1"/>
                </a:solidFill>
              </a:defRPr>
            </a:lvl3pPr>
            <a:lvl4pPr lvl="3">
              <a:spcBef>
                <a:spcPts val="0"/>
              </a:spcBef>
              <a:buClr>
                <a:schemeClr val="dk1"/>
              </a:buClr>
              <a:defRPr>
                <a:solidFill>
                  <a:schemeClr val="dk1"/>
                </a:solidFill>
              </a:defRPr>
            </a:lvl4pPr>
            <a:lvl5pPr lvl="4">
              <a:spcBef>
                <a:spcPts val="0"/>
              </a:spcBef>
              <a:buClr>
                <a:schemeClr val="dk1"/>
              </a:buClr>
              <a:defRPr>
                <a:solidFill>
                  <a:schemeClr val="dk1"/>
                </a:solidFill>
              </a:defRPr>
            </a:lvl5pPr>
            <a:lvl6pPr lvl="5">
              <a:spcBef>
                <a:spcPts val="0"/>
              </a:spcBef>
              <a:buClr>
                <a:schemeClr val="dk1"/>
              </a:buClr>
              <a:defRPr>
                <a:solidFill>
                  <a:schemeClr val="dk1"/>
                </a:solidFill>
              </a:defRPr>
            </a:lvl6pPr>
            <a:lvl7pPr lvl="6">
              <a:spcBef>
                <a:spcPts val="0"/>
              </a:spcBef>
              <a:buClr>
                <a:schemeClr val="dk1"/>
              </a:buClr>
              <a:defRPr>
                <a:solidFill>
                  <a:schemeClr val="dk1"/>
                </a:solidFill>
              </a:defRPr>
            </a:lvl7pPr>
            <a:lvl8pPr lvl="7">
              <a:spcBef>
                <a:spcPts val="0"/>
              </a:spcBef>
              <a:buClr>
                <a:schemeClr val="dk1"/>
              </a:buClr>
              <a:defRPr>
                <a:solidFill>
                  <a:schemeClr val="dk1"/>
                </a:solidFill>
              </a:defRPr>
            </a:lvl8pPr>
            <a:lvl9pPr lvl="8">
              <a:spcBef>
                <a:spcPts val="0"/>
              </a:spcBef>
              <a:buClr>
                <a:schemeClr val="dk1"/>
              </a:buClr>
              <a:defRPr>
                <a:solidFill>
                  <a:schemeClr val="dk1"/>
                </a:solidFill>
              </a:defRPr>
            </a:lvl9pPr>
          </a:lstStyle>
          <a:p/>
        </p:txBody>
      </p:sp>
      <p:sp>
        <p:nvSpPr>
          <p:cNvPr id="40" name="Shape 40"/>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Caption">
    <p:spTree>
      <p:nvGrpSpPr>
        <p:cNvPr id="41" name="Shape 41"/>
        <p:cNvGrpSpPr/>
        <p:nvPr/>
      </p:nvGrpSpPr>
      <p:grpSpPr>
        <a:xfrm>
          <a:off x="0" y="0"/>
          <a:ext cx="0" cy="0"/>
          <a:chOff x="0" y="0"/>
          <a:chExt cx="0" cy="0"/>
        </a:xfrm>
      </p:grpSpPr>
      <p:sp>
        <p:nvSpPr>
          <p:cNvPr id="42" name="Shape 42"/>
          <p:cNvSpPr txBox="1"/>
          <p:nvPr>
            <p:ph idx="1" type="body"/>
          </p:nvPr>
        </p:nvSpPr>
        <p:spPr>
          <a:xfrm>
            <a:off x="311700" y="4230575"/>
            <a:ext cx="5998800" cy="605100"/>
          </a:xfrm>
          <a:prstGeom prst="rect">
            <a:avLst/>
          </a:prstGeom>
        </p:spPr>
        <p:txBody>
          <a:bodyPr anchorCtr="0" anchor="ctr" bIns="91425" lIns="91425" rIns="91425" tIns="91425"/>
          <a:lstStyle>
            <a:lvl1pPr lvl="0">
              <a:lnSpc>
                <a:spcPct val="100000"/>
              </a:lnSpc>
              <a:spcBef>
                <a:spcPts val="0"/>
              </a:spcBef>
              <a:spcAft>
                <a:spcPts val="0"/>
              </a:spcAft>
              <a:buNone/>
              <a:defRPr/>
            </a:lvl1pPr>
          </a:lstStyle>
          <a:p/>
        </p:txBody>
      </p:sp>
      <p:sp>
        <p:nvSpPr>
          <p:cNvPr id="43" name="Shape 43"/>
          <p:cNvSpPr txBox="1"/>
          <p:nvPr>
            <p:ph idx="12" type="sldNum"/>
          </p:nvPr>
        </p:nvSpPr>
        <p:spPr>
          <a:xfrm>
            <a:off x="8472457" y="4663216"/>
            <a:ext cx="548700" cy="393600"/>
          </a:xfrm>
          <a:prstGeom prst="rect">
            <a:avLst/>
          </a:prstGeom>
        </p:spPr>
        <p:txBody>
          <a:bodyPr anchorCtr="0" anchor="ctr" bIns="91425" lIns="91425" rIns="91425" tIns="91425">
            <a:noAutofit/>
          </a:bodyPr>
          <a:lstStyle/>
          <a:p>
            <a:pPr lvl="0">
              <a:spcBef>
                <a:spcPts val="0"/>
              </a:spcBef>
              <a:buNone/>
            </a:pPr>
            <a:fld id="{00000000-1234-1234-1234-123412341234}" type="slidenum">
              <a:rPr lang="en"/>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simple-dark-2">
    <p:bg>
      <p:bgPr>
        <a:solidFill>
          <a:schemeClr val="lt1"/>
        </a:solidFill>
      </p:bgPr>
    </p:bg>
    <p:spTree>
      <p:nvGrpSpPr>
        <p:cNvPr id="5" name="Shape 5"/>
        <p:cNvGrpSpPr/>
        <p:nvPr/>
      </p:nvGrpSpPr>
      <p:grpSpPr>
        <a:xfrm>
          <a:off x="0" y="0"/>
          <a:ext cx="0" cy="0"/>
          <a:chOff x="0" y="0"/>
          <a:chExt cx="0" cy="0"/>
        </a:xfrm>
      </p:grpSpPr>
      <p:sp>
        <p:nvSpPr>
          <p:cNvPr id="6" name="Shape 6"/>
          <p:cNvSpPr txBox="1"/>
          <p:nvPr>
            <p:ph type="title"/>
          </p:nvPr>
        </p:nvSpPr>
        <p:spPr>
          <a:xfrm>
            <a:off x="311700" y="445025"/>
            <a:ext cx="8520600" cy="572700"/>
          </a:xfrm>
          <a:prstGeom prst="rect">
            <a:avLst/>
          </a:prstGeom>
          <a:noFill/>
          <a:ln>
            <a:noFill/>
          </a:ln>
        </p:spPr>
        <p:txBody>
          <a:bodyPr anchorCtr="0" anchor="t" bIns="91425" lIns="91425" rIns="91425" tIns="91425"/>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p:txBody>
      </p:sp>
      <p:sp>
        <p:nvSpPr>
          <p:cNvPr id="7" name="Shape 7"/>
          <p:cNvSpPr txBox="1"/>
          <p:nvPr>
            <p:ph idx="1" type="body"/>
          </p:nvPr>
        </p:nvSpPr>
        <p:spPr>
          <a:xfrm>
            <a:off x="311700" y="1152475"/>
            <a:ext cx="8520600" cy="3416400"/>
          </a:xfrm>
          <a:prstGeom prst="rect">
            <a:avLst/>
          </a:prstGeom>
          <a:noFill/>
          <a:ln>
            <a:noFill/>
          </a:ln>
        </p:spPr>
        <p:txBody>
          <a:bodyPr anchorCtr="0" anchor="t" bIns="91425" lIns="91425" rIns="91425" tIns="91425"/>
          <a:lstStyle>
            <a:lvl1pPr lvl="0">
              <a:lnSpc>
                <a:spcPct val="115000"/>
              </a:lnSpc>
              <a:spcBef>
                <a:spcPts val="0"/>
              </a:spcBef>
              <a:spcAft>
                <a:spcPts val="1600"/>
              </a:spcAft>
              <a:buClr>
                <a:schemeClr val="lt2"/>
              </a:buClr>
              <a:buSzPct val="100000"/>
              <a:buChar char="●"/>
              <a:defRPr sz="1800">
                <a:solidFill>
                  <a:schemeClr val="lt2"/>
                </a:solidFill>
              </a:defRPr>
            </a:lvl1pPr>
            <a:lvl2pPr lvl="1">
              <a:lnSpc>
                <a:spcPct val="115000"/>
              </a:lnSpc>
              <a:spcBef>
                <a:spcPts val="0"/>
              </a:spcBef>
              <a:spcAft>
                <a:spcPts val="1600"/>
              </a:spcAft>
              <a:buClr>
                <a:schemeClr val="lt2"/>
              </a:buClr>
              <a:buChar char="○"/>
              <a:defRPr>
                <a:solidFill>
                  <a:schemeClr val="lt2"/>
                </a:solidFill>
              </a:defRPr>
            </a:lvl2pPr>
            <a:lvl3pPr lvl="2">
              <a:lnSpc>
                <a:spcPct val="115000"/>
              </a:lnSpc>
              <a:spcBef>
                <a:spcPts val="0"/>
              </a:spcBef>
              <a:spcAft>
                <a:spcPts val="1600"/>
              </a:spcAft>
              <a:buClr>
                <a:schemeClr val="lt2"/>
              </a:buClr>
              <a:buChar char="■"/>
              <a:defRPr>
                <a:solidFill>
                  <a:schemeClr val="lt2"/>
                </a:solidFill>
              </a:defRPr>
            </a:lvl3pPr>
            <a:lvl4pPr lvl="3">
              <a:lnSpc>
                <a:spcPct val="115000"/>
              </a:lnSpc>
              <a:spcBef>
                <a:spcPts val="0"/>
              </a:spcBef>
              <a:spcAft>
                <a:spcPts val="1600"/>
              </a:spcAft>
              <a:buClr>
                <a:schemeClr val="lt2"/>
              </a:buClr>
              <a:buChar char="●"/>
              <a:defRPr>
                <a:solidFill>
                  <a:schemeClr val="lt2"/>
                </a:solidFill>
              </a:defRPr>
            </a:lvl4pPr>
            <a:lvl5pPr lvl="4">
              <a:lnSpc>
                <a:spcPct val="115000"/>
              </a:lnSpc>
              <a:spcBef>
                <a:spcPts val="0"/>
              </a:spcBef>
              <a:spcAft>
                <a:spcPts val="1600"/>
              </a:spcAft>
              <a:buClr>
                <a:schemeClr val="lt2"/>
              </a:buClr>
              <a:buChar char="○"/>
              <a:defRPr>
                <a:solidFill>
                  <a:schemeClr val="lt2"/>
                </a:solidFill>
              </a:defRPr>
            </a:lvl5pPr>
            <a:lvl6pPr lvl="5">
              <a:lnSpc>
                <a:spcPct val="115000"/>
              </a:lnSpc>
              <a:spcBef>
                <a:spcPts val="0"/>
              </a:spcBef>
              <a:spcAft>
                <a:spcPts val="1600"/>
              </a:spcAft>
              <a:buClr>
                <a:schemeClr val="lt2"/>
              </a:buClr>
              <a:buChar char="■"/>
              <a:defRPr>
                <a:solidFill>
                  <a:schemeClr val="lt2"/>
                </a:solidFill>
              </a:defRPr>
            </a:lvl6pPr>
            <a:lvl7pPr lvl="6">
              <a:lnSpc>
                <a:spcPct val="115000"/>
              </a:lnSpc>
              <a:spcBef>
                <a:spcPts val="0"/>
              </a:spcBef>
              <a:spcAft>
                <a:spcPts val="1600"/>
              </a:spcAft>
              <a:buClr>
                <a:schemeClr val="lt2"/>
              </a:buClr>
              <a:buChar char="●"/>
              <a:defRPr>
                <a:solidFill>
                  <a:schemeClr val="lt2"/>
                </a:solidFill>
              </a:defRPr>
            </a:lvl7pPr>
            <a:lvl8pPr lvl="7">
              <a:lnSpc>
                <a:spcPct val="115000"/>
              </a:lnSpc>
              <a:spcBef>
                <a:spcPts val="0"/>
              </a:spcBef>
              <a:spcAft>
                <a:spcPts val="1600"/>
              </a:spcAft>
              <a:buClr>
                <a:schemeClr val="lt2"/>
              </a:buClr>
              <a:buChar char="○"/>
              <a:defRPr>
                <a:solidFill>
                  <a:schemeClr val="lt2"/>
                </a:solidFill>
              </a:defRPr>
            </a:lvl8pPr>
            <a:lvl9pPr lvl="8">
              <a:lnSpc>
                <a:spcPct val="115000"/>
              </a:lnSpc>
              <a:spcBef>
                <a:spcPts val="0"/>
              </a:spcBef>
              <a:spcAft>
                <a:spcPts val="1600"/>
              </a:spcAft>
              <a:buClr>
                <a:schemeClr val="lt2"/>
              </a:buClr>
              <a:buChar char="■"/>
              <a:defRPr>
                <a:solidFill>
                  <a:schemeClr val="lt2"/>
                </a:solidFill>
              </a:defRPr>
            </a:lvl9pPr>
          </a:lstStyle>
          <a:p/>
        </p:txBody>
      </p:sp>
      <p:sp>
        <p:nvSpPr>
          <p:cNvPr id="8" name="Shape 8"/>
          <p:cNvSpPr txBox="1"/>
          <p:nvPr>
            <p:ph idx="12" type="sldNum"/>
          </p:nvPr>
        </p:nvSpPr>
        <p:spPr>
          <a:xfrm>
            <a:off x="8472457" y="4663216"/>
            <a:ext cx="548700" cy="393600"/>
          </a:xfrm>
          <a:prstGeom prst="rect">
            <a:avLst/>
          </a:prstGeom>
          <a:noFill/>
          <a:ln>
            <a:noFill/>
          </a:ln>
        </p:spPr>
        <p:txBody>
          <a:bodyPr anchorCtr="0" anchor="ctr" bIns="91425" lIns="91425" rIns="91425" tIns="91425">
            <a:noAutofit/>
          </a:bodyPr>
          <a:lstStyle/>
          <a:p>
            <a:pPr lvl="0" algn="r">
              <a:spcBef>
                <a:spcPts val="0"/>
              </a:spcBef>
              <a:buNone/>
            </a:pPr>
            <a:fld id="{00000000-1234-1234-1234-123412341234}" type="slidenum">
              <a:rPr lang="en" sz="1000">
                <a:solidFill>
                  <a:schemeClr val="lt2"/>
                </a:solidFill>
              </a:rPr>
              <a:t>‹#›</a:t>
            </a:fld>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0.xml"/><Relationship Id="rId3" Type="http://schemas.openxmlformats.org/officeDocument/2006/relationships/image" Target="../media/image8.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8.xml"/><Relationship Id="rId3" Type="http://schemas.openxmlformats.org/officeDocument/2006/relationships/image" Target="../media/image3.jp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4.xml"/><Relationship Id="rId3" Type="http://schemas.openxmlformats.org/officeDocument/2006/relationships/image" Target="../media/image6.jp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 Id="rId3" Type="http://schemas.openxmlformats.org/officeDocument/2006/relationships/image" Target="../media/image7.jp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8.xml"/><Relationship Id="rId3" Type="http://schemas.openxmlformats.org/officeDocument/2006/relationships/image" Target="../media/image4.jp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 Id="rId3" Type="http://schemas.openxmlformats.org/officeDocument/2006/relationships/image" Target="../media/image5.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 Id="rId3" Type="http://schemas.openxmlformats.org/officeDocument/2006/relationships/image" Target="../media/image1.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 Id="rId3"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3" name="Shape 53"/>
        <p:cNvGrpSpPr/>
        <p:nvPr/>
      </p:nvGrpSpPr>
      <p:grpSpPr>
        <a:xfrm>
          <a:off x="0" y="0"/>
          <a:ext cx="0" cy="0"/>
          <a:chOff x="0" y="0"/>
          <a:chExt cx="0" cy="0"/>
        </a:xfrm>
      </p:grpSpPr>
      <p:sp>
        <p:nvSpPr>
          <p:cNvPr id="54" name="Shape 54"/>
          <p:cNvSpPr txBox="1"/>
          <p:nvPr>
            <p:ph type="ctrTitle"/>
          </p:nvPr>
        </p:nvSpPr>
        <p:spPr>
          <a:xfrm>
            <a:off x="311708" y="744575"/>
            <a:ext cx="8520600" cy="2052600"/>
          </a:xfrm>
          <a:prstGeom prst="rect">
            <a:avLst/>
          </a:prstGeom>
        </p:spPr>
        <p:txBody>
          <a:bodyPr anchorCtr="0" anchor="b" bIns="91425" lIns="91425" rIns="91425" tIns="91425">
            <a:noAutofit/>
          </a:bodyPr>
          <a:lstStyle/>
          <a:p>
            <a:pPr lvl="0">
              <a:spcBef>
                <a:spcPts val="0"/>
              </a:spcBef>
              <a:buNone/>
            </a:pPr>
            <a:r>
              <a:rPr lang="en"/>
              <a:t>The Christian Walk</a:t>
            </a:r>
          </a:p>
        </p:txBody>
      </p:sp>
      <p:sp>
        <p:nvSpPr>
          <p:cNvPr id="55" name="Shape 55"/>
          <p:cNvSpPr txBox="1"/>
          <p:nvPr>
            <p:ph idx="1" type="subTitle"/>
          </p:nvPr>
        </p:nvSpPr>
        <p:spPr>
          <a:xfrm>
            <a:off x="311700" y="2834125"/>
            <a:ext cx="8520600" cy="792600"/>
          </a:xfrm>
          <a:prstGeom prst="rect">
            <a:avLst/>
          </a:prstGeom>
        </p:spPr>
        <p:txBody>
          <a:bodyPr anchorCtr="0" anchor="t" bIns="91425" lIns="91425" rIns="91425" tIns="91425">
            <a:noAutofit/>
          </a:bodyPr>
          <a:lstStyle/>
          <a:p>
            <a:pPr lvl="0">
              <a:spcBef>
                <a:spcPts val="0"/>
              </a:spcBef>
              <a:buNone/>
            </a:pPr>
            <a:r>
              <a:rPr lang="en"/>
              <a:t>1 Thessalonians 2:10-12</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6" name="Shape 106"/>
        <p:cNvGrpSpPr/>
        <p:nvPr/>
      </p:nvGrpSpPr>
      <p:grpSpPr>
        <a:xfrm>
          <a:off x="0" y="0"/>
          <a:ext cx="0" cy="0"/>
          <a:chOff x="0" y="0"/>
          <a:chExt cx="0" cy="0"/>
        </a:xfrm>
      </p:grpSpPr>
      <p:sp>
        <p:nvSpPr>
          <p:cNvPr id="107" name="Shape 107"/>
          <p:cNvSpPr txBox="1"/>
          <p:nvPr>
            <p:ph type="title"/>
          </p:nvPr>
        </p:nvSpPr>
        <p:spPr>
          <a:xfrm>
            <a:off x="311700" y="445025"/>
            <a:ext cx="8520600" cy="1253400"/>
          </a:xfrm>
          <a:prstGeom prst="rect">
            <a:avLst/>
          </a:prstGeom>
        </p:spPr>
        <p:txBody>
          <a:bodyPr anchorCtr="0" anchor="t" bIns="91425" lIns="91425" rIns="91425" tIns="91425">
            <a:noAutofit/>
          </a:bodyPr>
          <a:lstStyle/>
          <a:p>
            <a:pPr lvl="0">
              <a:spcBef>
                <a:spcPts val="0"/>
              </a:spcBef>
              <a:buNone/>
            </a:pPr>
            <a:r>
              <a:rPr lang="en"/>
              <a:t>Psalm 119:45</a:t>
            </a:r>
          </a:p>
          <a:p>
            <a:pPr lvl="0">
              <a:spcBef>
                <a:spcPts val="0"/>
              </a:spcBef>
              <a:buNone/>
            </a:pPr>
            <a:r>
              <a:rPr lang="en"/>
              <a:t>And I will walk at liberty: for I seek thy precepts</a:t>
            </a:r>
          </a:p>
        </p:txBody>
      </p:sp>
      <p:pic>
        <p:nvPicPr>
          <p:cNvPr descr="Image result for Christian prisoner painting" id="108" name="Shape 108"/>
          <p:cNvPicPr preferRelativeResize="0"/>
          <p:nvPr/>
        </p:nvPicPr>
        <p:blipFill>
          <a:blip r:embed="rId3">
            <a:alphaModFix/>
          </a:blip>
          <a:stretch>
            <a:fillRect/>
          </a:stretch>
        </p:blipFill>
        <p:spPr>
          <a:xfrm>
            <a:off x="3282025" y="1698425"/>
            <a:ext cx="2579946" cy="314027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2" name="Shape 112"/>
        <p:cNvGrpSpPr/>
        <p:nvPr/>
      </p:nvGrpSpPr>
      <p:grpSpPr>
        <a:xfrm>
          <a:off x="0" y="0"/>
          <a:ext cx="0" cy="0"/>
          <a:chOff x="0" y="0"/>
          <a:chExt cx="0" cy="0"/>
        </a:xfrm>
      </p:grpSpPr>
      <p:sp>
        <p:nvSpPr>
          <p:cNvPr id="113" name="Shape 113"/>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True freedom can only be found in following the Words of God. </a:t>
            </a:r>
          </a:p>
          <a:p>
            <a:pPr lvl="0">
              <a:spcBef>
                <a:spcPts val="0"/>
              </a:spcBef>
              <a:buNone/>
            </a:pPr>
            <a:r>
              <a:t/>
            </a:r>
            <a:endParaRPr/>
          </a:p>
          <a:p>
            <a:pPr lvl="0">
              <a:spcBef>
                <a:spcPts val="0"/>
              </a:spcBef>
              <a:buNone/>
            </a:pPr>
            <a:r>
              <a:t/>
            </a:r>
            <a:endParaRPr/>
          </a:p>
          <a:p>
            <a:pPr lvl="0">
              <a:spcBef>
                <a:spcPts val="0"/>
              </a:spcBef>
              <a:buNone/>
            </a:pPr>
            <a:r>
              <a:rPr lang="en"/>
              <a:t>Walking</a:t>
            </a:r>
            <a:r>
              <a:rPr lang="en"/>
              <a:t> justly focuses my heart and sharpens my vision on my Savior.</a:t>
            </a:r>
          </a:p>
          <a:p>
            <a:pPr lvl="0">
              <a:spcBef>
                <a:spcPts val="0"/>
              </a:spcBef>
              <a:buNone/>
            </a:pPr>
            <a:r>
              <a:t/>
            </a:r>
            <a:endParaRPr/>
          </a:p>
          <a:p>
            <a:pPr lvl="0">
              <a:spcBef>
                <a:spcPts val="0"/>
              </a:spcBef>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Shape 118"/>
          <p:cNvSpPr txBox="1"/>
          <p:nvPr>
            <p:ph type="title"/>
          </p:nvPr>
        </p:nvSpPr>
        <p:spPr>
          <a:xfrm>
            <a:off x="311700" y="2150850"/>
            <a:ext cx="8520600" cy="841800"/>
          </a:xfrm>
          <a:prstGeom prst="rect">
            <a:avLst/>
          </a:prstGeom>
        </p:spPr>
        <p:txBody>
          <a:bodyPr anchorCtr="0" anchor="ctr" bIns="91425" lIns="91425" rIns="91425" tIns="91425">
            <a:noAutofit/>
          </a:bodyPr>
          <a:lstStyle/>
          <a:p>
            <a:pPr lvl="0">
              <a:spcBef>
                <a:spcPts val="0"/>
              </a:spcBef>
              <a:buNone/>
            </a:pPr>
            <a:r>
              <a:rPr lang="en"/>
              <a:t>Q: Am I walking justly?</a:t>
            </a: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2" name="Shape 122"/>
        <p:cNvGrpSpPr/>
        <p:nvPr/>
      </p:nvGrpSpPr>
      <p:grpSpPr>
        <a:xfrm>
          <a:off x="0" y="0"/>
          <a:ext cx="0" cy="0"/>
          <a:chOff x="0" y="0"/>
          <a:chExt cx="0" cy="0"/>
        </a:xfrm>
      </p:grpSpPr>
      <p:sp>
        <p:nvSpPr>
          <p:cNvPr id="123" name="Shape 123"/>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C. Unblameably</a:t>
            </a:r>
          </a:p>
        </p:txBody>
      </p:sp>
      <p:sp>
        <p:nvSpPr>
          <p:cNvPr id="124" name="Shape 124"/>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t>Luke 1:6 And they were both righteous before God, walking in all the commandments and ordinances of the Lord blameless. </a:t>
            </a:r>
          </a:p>
          <a:p>
            <a:pPr lvl="0">
              <a:spcBef>
                <a:spcPts val="0"/>
              </a:spcBef>
              <a:buNone/>
            </a:pPr>
            <a:r>
              <a:rPr lang="en"/>
              <a:t>Phil 2:15 That ye may be blameless and harmless, the sons of God, without rebuke, in the midst of a crooked and perverse nation, among whom ye shine as lights in the world;</a:t>
            </a:r>
          </a:p>
          <a:p>
            <a:pPr lvl="0">
              <a:spcBef>
                <a:spcPts val="0"/>
              </a:spcBef>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Shape 129"/>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The place we dwell is indeed crooked and perverse; the similarity and friendliness we have for it only falls out to our harm.</a:t>
            </a:r>
          </a:p>
          <a:p>
            <a:pPr lvl="0">
              <a:spcBef>
                <a:spcPts val="0"/>
              </a:spcBef>
              <a:buNone/>
            </a:pPr>
            <a:r>
              <a:t/>
            </a:r>
            <a:endParaRPr/>
          </a:p>
          <a:p>
            <a:pPr lvl="0">
              <a:spcBef>
                <a:spcPts val="0"/>
              </a:spcBef>
              <a:buNone/>
            </a:pPr>
            <a:r>
              <a:t/>
            </a:r>
            <a:endParaRPr/>
          </a:p>
          <a:p>
            <a:pPr lvl="0">
              <a:spcBef>
                <a:spcPts val="0"/>
              </a:spcBef>
              <a:buNone/>
            </a:pPr>
            <a:r>
              <a:rPr lang="en"/>
              <a:t>The way you walk sends a message to the worldly and unjust.</a:t>
            </a: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3" name="Shape 133"/>
        <p:cNvGrpSpPr/>
        <p:nvPr/>
      </p:nvGrpSpPr>
      <p:grpSpPr>
        <a:xfrm>
          <a:off x="0" y="0"/>
          <a:ext cx="0" cy="0"/>
          <a:chOff x="0" y="0"/>
          <a:chExt cx="0" cy="0"/>
        </a:xfrm>
      </p:grpSpPr>
      <p:sp>
        <p:nvSpPr>
          <p:cNvPr id="134" name="Shape 134"/>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t/>
            </a:r>
            <a:endParaRPr/>
          </a:p>
        </p:txBody>
      </p:sp>
      <p:sp>
        <p:nvSpPr>
          <p:cNvPr id="135" name="Shape 135"/>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t>1 Tim 3:10 And let these also first be proved; then let them use the office of a deacon, being found blameless.</a:t>
            </a:r>
          </a:p>
          <a:p>
            <a:pPr lvl="0">
              <a:spcBef>
                <a:spcPts val="0"/>
              </a:spcBef>
              <a:buNone/>
            </a:pPr>
            <a:r>
              <a:t/>
            </a:r>
            <a:endParaRPr/>
          </a:p>
          <a:p>
            <a:pPr lvl="0">
              <a:spcBef>
                <a:spcPts val="0"/>
              </a:spcBef>
              <a:buNone/>
            </a:pPr>
            <a:r>
              <a:rPr lang="en"/>
              <a:t>2 Peter 3:14 Wherefore, beloved, seeing that ye look for such things, be diligent that ye may be found of him in peace, without spot, and blameless.</a:t>
            </a: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9" name="Shape 139"/>
        <p:cNvGrpSpPr/>
        <p:nvPr/>
      </p:nvGrpSpPr>
      <p:grpSpPr>
        <a:xfrm>
          <a:off x="0" y="0"/>
          <a:ext cx="0" cy="0"/>
          <a:chOff x="0" y="0"/>
          <a:chExt cx="0" cy="0"/>
        </a:xfrm>
      </p:grpSpPr>
      <p:sp>
        <p:nvSpPr>
          <p:cNvPr id="140" name="Shape 140"/>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The world is trying to find blame in you, to vindicate itself from “your” truth. </a:t>
            </a:r>
          </a:p>
          <a:p>
            <a:pPr lvl="0">
              <a:spcBef>
                <a:spcPts val="0"/>
              </a:spcBef>
              <a:buNone/>
            </a:pPr>
            <a:r>
              <a:t/>
            </a:r>
            <a:endParaRPr/>
          </a:p>
          <a:p>
            <a:pPr lvl="0">
              <a:spcBef>
                <a:spcPts val="0"/>
              </a:spcBef>
              <a:buNone/>
            </a:pPr>
            <a:r>
              <a:t/>
            </a:r>
            <a:endParaRPr/>
          </a:p>
          <a:p>
            <a:pPr lvl="0">
              <a:spcBef>
                <a:spcPts val="0"/>
              </a:spcBef>
              <a:buNone/>
            </a:pPr>
            <a:r>
              <a:rPr lang="en"/>
              <a:t>The world, the flesh, and the devil are doing a good enough job attacking you, we don’t need to add “blame” to the fire. </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4" name="Shape 144"/>
        <p:cNvGrpSpPr/>
        <p:nvPr/>
      </p:nvGrpSpPr>
      <p:grpSpPr>
        <a:xfrm>
          <a:off x="0" y="0"/>
          <a:ext cx="0" cy="0"/>
          <a:chOff x="0" y="0"/>
          <a:chExt cx="0" cy="0"/>
        </a:xfrm>
      </p:grpSpPr>
      <p:sp>
        <p:nvSpPr>
          <p:cNvPr id="145" name="Shape 145"/>
          <p:cNvSpPr txBox="1"/>
          <p:nvPr>
            <p:ph type="title"/>
          </p:nvPr>
        </p:nvSpPr>
        <p:spPr>
          <a:xfrm>
            <a:off x="311700" y="2150850"/>
            <a:ext cx="8520600" cy="841800"/>
          </a:xfrm>
          <a:prstGeom prst="rect">
            <a:avLst/>
          </a:prstGeom>
        </p:spPr>
        <p:txBody>
          <a:bodyPr anchorCtr="0" anchor="ctr" bIns="91425" lIns="91425" rIns="91425" tIns="91425">
            <a:noAutofit/>
          </a:bodyPr>
          <a:lstStyle/>
          <a:p>
            <a:pPr lvl="0">
              <a:spcBef>
                <a:spcPts val="0"/>
              </a:spcBef>
              <a:buNone/>
            </a:pPr>
            <a:r>
              <a:rPr lang="en"/>
              <a:t>Q: Am I walking blamelessly?</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9" name="Shape 149"/>
        <p:cNvGrpSpPr/>
        <p:nvPr/>
      </p:nvGrpSpPr>
      <p:grpSpPr>
        <a:xfrm>
          <a:off x="0" y="0"/>
          <a:ext cx="0" cy="0"/>
          <a:chOff x="0" y="0"/>
          <a:chExt cx="0" cy="0"/>
        </a:xfrm>
      </p:grpSpPr>
      <p:sp>
        <p:nvSpPr>
          <p:cNvPr id="150" name="Shape 150"/>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Point II</a:t>
            </a:r>
          </a:p>
        </p:txBody>
      </p:sp>
      <p:sp>
        <p:nvSpPr>
          <p:cNvPr id="151" name="Shape 151"/>
          <p:cNvSpPr txBox="1"/>
          <p:nvPr>
            <p:ph idx="1" type="body"/>
          </p:nvPr>
        </p:nvSpPr>
        <p:spPr>
          <a:xfrm>
            <a:off x="311700" y="1152475"/>
            <a:ext cx="3999900" cy="3416400"/>
          </a:xfrm>
          <a:prstGeom prst="rect">
            <a:avLst/>
          </a:prstGeom>
        </p:spPr>
        <p:txBody>
          <a:bodyPr anchorCtr="0" anchor="t" bIns="91425" lIns="91425" rIns="91425" tIns="91425">
            <a:noAutofit/>
          </a:bodyPr>
          <a:lstStyle/>
          <a:p>
            <a:pPr lvl="0">
              <a:spcBef>
                <a:spcPts val="0"/>
              </a:spcBef>
              <a:buNone/>
            </a:pPr>
            <a:r>
              <a:rPr lang="en" sz="1800"/>
              <a:t>The way I walk matters to others</a:t>
            </a:r>
          </a:p>
        </p:txBody>
      </p:sp>
      <p:sp>
        <p:nvSpPr>
          <p:cNvPr id="152" name="Shape 152"/>
          <p:cNvSpPr txBox="1"/>
          <p:nvPr>
            <p:ph idx="2" type="body"/>
          </p:nvPr>
        </p:nvSpPr>
        <p:spPr>
          <a:xfrm>
            <a:off x="4832400" y="1152475"/>
            <a:ext cx="3999900" cy="3416400"/>
          </a:xfrm>
          <a:prstGeom prst="rect">
            <a:avLst/>
          </a:prstGeom>
        </p:spPr>
        <p:txBody>
          <a:bodyPr anchorCtr="0" anchor="t" bIns="91425" lIns="91425" rIns="91425" tIns="91425">
            <a:noAutofit/>
          </a:bodyPr>
          <a:lstStyle/>
          <a:p>
            <a:pPr lvl="0">
              <a:spcBef>
                <a:spcPts val="0"/>
              </a:spcBef>
              <a:buNone/>
            </a:pPr>
            <a:r>
              <a:t/>
            </a:r>
            <a:endParaRPr/>
          </a:p>
        </p:txBody>
      </p:sp>
      <p:pic>
        <p:nvPicPr>
          <p:cNvPr descr="Image result for The body of christ painting" id="153" name="Shape 153"/>
          <p:cNvPicPr preferRelativeResize="0"/>
          <p:nvPr/>
        </p:nvPicPr>
        <p:blipFill>
          <a:blip r:embed="rId3">
            <a:alphaModFix/>
          </a:blip>
          <a:stretch>
            <a:fillRect/>
          </a:stretch>
        </p:blipFill>
        <p:spPr>
          <a:xfrm>
            <a:off x="4311600" y="1152475"/>
            <a:ext cx="4520700" cy="3416400"/>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7" name="Shape 157"/>
        <p:cNvGrpSpPr/>
        <p:nvPr/>
      </p:nvGrpSpPr>
      <p:grpSpPr>
        <a:xfrm>
          <a:off x="0" y="0"/>
          <a:ext cx="0" cy="0"/>
          <a:chOff x="0" y="0"/>
          <a:chExt cx="0" cy="0"/>
        </a:xfrm>
      </p:grpSpPr>
      <p:sp>
        <p:nvSpPr>
          <p:cNvPr id="158" name="Shape 158"/>
          <p:cNvSpPr txBox="1"/>
          <p:nvPr>
            <p:ph type="title"/>
          </p:nvPr>
        </p:nvSpPr>
        <p:spPr>
          <a:xfrm>
            <a:off x="311700" y="445025"/>
            <a:ext cx="8520600" cy="572700"/>
          </a:xfrm>
          <a:prstGeom prst="rect">
            <a:avLst/>
          </a:prstGeom>
        </p:spPr>
        <p:txBody>
          <a:bodyPr anchorCtr="0" anchor="t" bIns="91425" lIns="91425" rIns="91425" tIns="91425">
            <a:noAutofit/>
          </a:bodyPr>
          <a:lstStyle/>
          <a:p>
            <a:pPr indent="-228600" lvl="0" marL="457200">
              <a:spcBef>
                <a:spcPts val="0"/>
              </a:spcBef>
              <a:buAutoNum type="alphaUcPeriod"/>
            </a:pPr>
            <a:r>
              <a:rPr lang="en"/>
              <a:t>Exhortation</a:t>
            </a:r>
          </a:p>
        </p:txBody>
      </p:sp>
      <p:sp>
        <p:nvSpPr>
          <p:cNvPr id="159" name="Shape 159"/>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t>Acts 13:15 And after the reading of the law and the prophets the rulers of the synagogue sent unto them, saying, Ye men and brethren, if ye have any word of exhortation for the people, say on.</a:t>
            </a:r>
          </a:p>
          <a:p>
            <a:pPr lvl="0">
              <a:spcBef>
                <a:spcPts val="0"/>
              </a:spcBef>
              <a:buNone/>
            </a:pPr>
            <a:r>
              <a:rPr lang="en"/>
              <a:t>Acts 2:40 And with many other words did he testify and exhort, saying, Save yourselves from this untoward generation. </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9" name="Shape 59"/>
        <p:cNvGrpSpPr/>
        <p:nvPr/>
      </p:nvGrpSpPr>
      <p:grpSpPr>
        <a:xfrm>
          <a:off x="0" y="0"/>
          <a:ext cx="0" cy="0"/>
          <a:chOff x="0" y="0"/>
          <a:chExt cx="0" cy="0"/>
        </a:xfrm>
      </p:grpSpPr>
      <p:sp>
        <p:nvSpPr>
          <p:cNvPr id="60" name="Shape 60"/>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Outline</a:t>
            </a:r>
          </a:p>
        </p:txBody>
      </p:sp>
      <p:sp>
        <p:nvSpPr>
          <p:cNvPr id="61" name="Shape 61"/>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sz="2000"/>
              <a:t>Verse 10: Holily, Justly, and Unblameably</a:t>
            </a:r>
          </a:p>
          <a:p>
            <a:pPr lvl="0">
              <a:spcBef>
                <a:spcPts val="0"/>
              </a:spcBef>
              <a:buNone/>
            </a:pPr>
            <a:r>
              <a:t/>
            </a:r>
            <a:endParaRPr sz="2000"/>
          </a:p>
          <a:p>
            <a:pPr lvl="0">
              <a:spcBef>
                <a:spcPts val="0"/>
              </a:spcBef>
              <a:buNone/>
            </a:pPr>
            <a:r>
              <a:rPr lang="en" sz="2000"/>
              <a:t>Verse 11: Exhorting, comforting, and charging</a:t>
            </a:r>
          </a:p>
          <a:p>
            <a:pPr lvl="0">
              <a:spcBef>
                <a:spcPts val="0"/>
              </a:spcBef>
              <a:buNone/>
            </a:pPr>
            <a:r>
              <a:t/>
            </a:r>
            <a:endParaRPr sz="2000"/>
          </a:p>
          <a:p>
            <a:pPr lvl="0">
              <a:spcBef>
                <a:spcPts val="0"/>
              </a:spcBef>
              <a:buNone/>
            </a:pPr>
            <a:r>
              <a:rPr lang="en" sz="2000"/>
              <a:t>Verse 12: Worthy</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3" name="Shape 163"/>
        <p:cNvGrpSpPr/>
        <p:nvPr/>
      </p:nvGrpSpPr>
      <p:grpSpPr>
        <a:xfrm>
          <a:off x="0" y="0"/>
          <a:ext cx="0" cy="0"/>
          <a:chOff x="0" y="0"/>
          <a:chExt cx="0" cy="0"/>
        </a:xfrm>
      </p:grpSpPr>
      <p:sp>
        <p:nvSpPr>
          <p:cNvPr id="164" name="Shape 164"/>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Exhorting is saying that fitly spoken word. It is taking the truth God spoke and sharing it. </a:t>
            </a:r>
          </a:p>
          <a:p>
            <a:pPr lvl="0">
              <a:spcBef>
                <a:spcPts val="0"/>
              </a:spcBef>
              <a:buNone/>
            </a:pPr>
            <a:r>
              <a:t/>
            </a:r>
            <a:endParaRPr/>
          </a:p>
          <a:p>
            <a:pPr lvl="0">
              <a:spcBef>
                <a:spcPts val="0"/>
              </a:spcBef>
              <a:buNone/>
            </a:pPr>
            <a:r>
              <a:t/>
            </a:r>
            <a:endParaRPr/>
          </a:p>
          <a:p>
            <a:pPr lvl="0">
              <a:spcBef>
                <a:spcPts val="0"/>
              </a:spcBef>
              <a:buNone/>
            </a:pPr>
            <a:r>
              <a:rPr lang="en"/>
              <a:t>If you leave a hangout and no word or form of exhortation happened you might re-examine what is is you are doing. </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8" name="Shape 168"/>
        <p:cNvGrpSpPr/>
        <p:nvPr/>
      </p:nvGrpSpPr>
      <p:grpSpPr>
        <a:xfrm>
          <a:off x="0" y="0"/>
          <a:ext cx="0" cy="0"/>
          <a:chOff x="0" y="0"/>
          <a:chExt cx="0" cy="0"/>
        </a:xfrm>
      </p:grpSpPr>
      <p:sp>
        <p:nvSpPr>
          <p:cNvPr id="169" name="Shape 169"/>
          <p:cNvSpPr txBox="1"/>
          <p:nvPr>
            <p:ph type="title"/>
          </p:nvPr>
        </p:nvSpPr>
        <p:spPr>
          <a:xfrm>
            <a:off x="311700" y="2150850"/>
            <a:ext cx="8520600" cy="841800"/>
          </a:xfrm>
          <a:prstGeom prst="rect">
            <a:avLst/>
          </a:prstGeom>
        </p:spPr>
        <p:txBody>
          <a:bodyPr anchorCtr="0" anchor="ctr" bIns="91425" lIns="91425" rIns="91425" tIns="91425">
            <a:noAutofit/>
          </a:bodyPr>
          <a:lstStyle/>
          <a:p>
            <a:pPr lvl="0">
              <a:spcBef>
                <a:spcPts val="0"/>
              </a:spcBef>
              <a:buNone/>
            </a:pPr>
            <a:r>
              <a:rPr lang="en"/>
              <a:t>Q: Do I exhort my brothers and sisters?</a:t>
            </a: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3" name="Shape 173"/>
        <p:cNvGrpSpPr/>
        <p:nvPr/>
      </p:nvGrpSpPr>
      <p:grpSpPr>
        <a:xfrm>
          <a:off x="0" y="0"/>
          <a:ext cx="0" cy="0"/>
          <a:chOff x="0" y="0"/>
          <a:chExt cx="0" cy="0"/>
        </a:xfrm>
      </p:grpSpPr>
      <p:sp>
        <p:nvSpPr>
          <p:cNvPr id="174" name="Shape 174"/>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B. Comfort</a:t>
            </a:r>
          </a:p>
        </p:txBody>
      </p:sp>
      <p:sp>
        <p:nvSpPr>
          <p:cNvPr id="175" name="Shape 175"/>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t>2 Thess 2:17 Comfort your hearts, and stablish you in every good word and work.</a:t>
            </a:r>
          </a:p>
          <a:p>
            <a:pPr lvl="0">
              <a:spcBef>
                <a:spcPts val="0"/>
              </a:spcBef>
              <a:buNone/>
            </a:pPr>
            <a:r>
              <a:rPr lang="en"/>
              <a:t>1 Thess 5:14 Now we exhort you, brethren, warn them that are unruly, comfort the feebleminded, support the weak, be patient towards all men. </a:t>
            </a:r>
          </a:p>
          <a:p>
            <a:pPr lvl="0">
              <a:spcBef>
                <a:spcPts val="0"/>
              </a:spcBef>
              <a:buNone/>
            </a:pPr>
            <a:r>
              <a:rPr lang="en"/>
              <a:t>1 Thess 5:11 Wherefore comfort yourselves together, and edify one another, even as also ye do.</a:t>
            </a:r>
          </a:p>
          <a:p>
            <a:pPr lvl="0">
              <a:spcBef>
                <a:spcPts val="0"/>
              </a:spcBef>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9" name="Shape 179"/>
        <p:cNvGrpSpPr/>
        <p:nvPr/>
      </p:nvGrpSpPr>
      <p:grpSpPr>
        <a:xfrm>
          <a:off x="0" y="0"/>
          <a:ext cx="0" cy="0"/>
          <a:chOff x="0" y="0"/>
          <a:chExt cx="0" cy="0"/>
        </a:xfrm>
      </p:grpSpPr>
      <p:sp>
        <p:nvSpPr>
          <p:cNvPr id="180" name="Shape 180"/>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cont.</a:t>
            </a:r>
          </a:p>
        </p:txBody>
      </p:sp>
      <p:sp>
        <p:nvSpPr>
          <p:cNvPr id="181" name="Shape 181"/>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t>Col 4:8 Whom I have sent unto you for the same purpose, that he might know your estate, and comfort your hearts;</a:t>
            </a:r>
          </a:p>
          <a:p>
            <a:pPr lvl="0">
              <a:spcBef>
                <a:spcPts val="0"/>
              </a:spcBef>
              <a:buNone/>
            </a:pPr>
            <a:r>
              <a:rPr lang="en"/>
              <a:t>2 Cor 7:13 Therefore we were comforted in your comfort: yeah, and exceedingly the more joyed we for the joy of Titus, because his spirit was refreshed by you all. </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5" name="Shape 185"/>
        <p:cNvGrpSpPr/>
        <p:nvPr/>
      </p:nvGrpSpPr>
      <p:grpSpPr>
        <a:xfrm>
          <a:off x="0" y="0"/>
          <a:ext cx="0" cy="0"/>
          <a:chOff x="0" y="0"/>
          <a:chExt cx="0" cy="0"/>
        </a:xfrm>
      </p:grpSpPr>
      <p:sp>
        <p:nvSpPr>
          <p:cNvPr id="186" name="Shape 18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You have the power to refresh. You have the spirit in you to </a:t>
            </a:r>
            <a:r>
              <a:rPr lang="en"/>
              <a:t>rejuvenate</a:t>
            </a:r>
            <a:r>
              <a:rPr lang="en"/>
              <a:t>. Do not squander that. </a:t>
            </a:r>
          </a:p>
        </p:txBody>
      </p:sp>
      <p:pic>
        <p:nvPicPr>
          <p:cNvPr descr="Image result for Christian rejoicing healed painting" id="187" name="Shape 187"/>
          <p:cNvPicPr preferRelativeResize="0"/>
          <p:nvPr/>
        </p:nvPicPr>
        <p:blipFill>
          <a:blip r:embed="rId3">
            <a:alphaModFix/>
          </a:blip>
          <a:stretch>
            <a:fillRect/>
          </a:stretch>
        </p:blipFill>
        <p:spPr>
          <a:xfrm>
            <a:off x="2685323" y="1780250"/>
            <a:ext cx="3773350" cy="3018675"/>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1" name="Shape 191"/>
        <p:cNvGrpSpPr/>
        <p:nvPr/>
      </p:nvGrpSpPr>
      <p:grpSpPr>
        <a:xfrm>
          <a:off x="0" y="0"/>
          <a:ext cx="0" cy="0"/>
          <a:chOff x="0" y="0"/>
          <a:chExt cx="0" cy="0"/>
        </a:xfrm>
      </p:grpSpPr>
      <p:sp>
        <p:nvSpPr>
          <p:cNvPr id="192" name="Shape 192"/>
          <p:cNvSpPr txBox="1"/>
          <p:nvPr>
            <p:ph type="title"/>
          </p:nvPr>
        </p:nvSpPr>
        <p:spPr>
          <a:xfrm>
            <a:off x="311700" y="2150850"/>
            <a:ext cx="8520600" cy="841800"/>
          </a:xfrm>
          <a:prstGeom prst="rect">
            <a:avLst/>
          </a:prstGeom>
        </p:spPr>
        <p:txBody>
          <a:bodyPr anchorCtr="0" anchor="ctr" bIns="91425" lIns="91425" rIns="91425" tIns="91425">
            <a:noAutofit/>
          </a:bodyPr>
          <a:lstStyle/>
          <a:p>
            <a:pPr lvl="0">
              <a:spcBef>
                <a:spcPts val="0"/>
              </a:spcBef>
              <a:buNone/>
            </a:pPr>
            <a:r>
              <a:rPr lang="en"/>
              <a:t>Q: Do I comfort my brothers and sisters?</a:t>
            </a: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6" name="Shape 196"/>
        <p:cNvGrpSpPr/>
        <p:nvPr/>
      </p:nvGrpSpPr>
      <p:grpSpPr>
        <a:xfrm>
          <a:off x="0" y="0"/>
          <a:ext cx="0" cy="0"/>
          <a:chOff x="0" y="0"/>
          <a:chExt cx="0" cy="0"/>
        </a:xfrm>
      </p:grpSpPr>
      <p:sp>
        <p:nvSpPr>
          <p:cNvPr id="197" name="Shape 197"/>
          <p:cNvSpPr txBox="1"/>
          <p:nvPr>
            <p:ph type="title"/>
          </p:nvPr>
        </p:nvSpPr>
        <p:spPr>
          <a:xfrm>
            <a:off x="311700" y="2150850"/>
            <a:ext cx="8520600" cy="841800"/>
          </a:xfrm>
          <a:prstGeom prst="rect">
            <a:avLst/>
          </a:prstGeom>
        </p:spPr>
        <p:txBody>
          <a:bodyPr anchorCtr="0" anchor="ctr" bIns="91425" lIns="91425" rIns="91425" tIns="91425">
            <a:noAutofit/>
          </a:bodyPr>
          <a:lstStyle/>
          <a:p>
            <a:pPr lvl="0">
              <a:spcBef>
                <a:spcPts val="0"/>
              </a:spcBef>
              <a:buNone/>
            </a:pPr>
            <a:r>
              <a:rPr lang="en"/>
              <a:t>Q: Are we a family?</a:t>
            </a: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1" name="Shape 201"/>
        <p:cNvGrpSpPr/>
        <p:nvPr/>
      </p:nvGrpSpPr>
      <p:grpSpPr>
        <a:xfrm>
          <a:off x="0" y="0"/>
          <a:ext cx="0" cy="0"/>
          <a:chOff x="0" y="0"/>
          <a:chExt cx="0" cy="0"/>
        </a:xfrm>
      </p:grpSpPr>
      <p:sp>
        <p:nvSpPr>
          <p:cNvPr id="202" name="Shape 202"/>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Family || Body</a:t>
            </a:r>
          </a:p>
        </p:txBody>
      </p:sp>
      <p:sp>
        <p:nvSpPr>
          <p:cNvPr id="203" name="Shape 203"/>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t>Family means sacrifice</a:t>
            </a:r>
          </a:p>
          <a:p>
            <a:pPr lvl="0">
              <a:spcBef>
                <a:spcPts val="0"/>
              </a:spcBef>
              <a:buNone/>
            </a:pPr>
            <a:r>
              <a:rPr lang="en"/>
              <a:t>Family means dying to self</a:t>
            </a:r>
          </a:p>
          <a:p>
            <a:pPr lvl="0">
              <a:spcBef>
                <a:spcPts val="0"/>
              </a:spcBef>
              <a:buNone/>
            </a:pPr>
            <a:r>
              <a:rPr lang="en"/>
              <a:t>Family means responsibility</a:t>
            </a:r>
          </a:p>
          <a:p>
            <a:pPr lvl="0">
              <a:spcBef>
                <a:spcPts val="0"/>
              </a:spcBef>
              <a:buNone/>
            </a:pPr>
            <a:r>
              <a:rPr lang="en"/>
              <a:t>Family means faithfulness</a:t>
            </a:r>
          </a:p>
          <a:p>
            <a:pPr lvl="0">
              <a:spcBef>
                <a:spcPts val="0"/>
              </a:spcBef>
              <a:buNone/>
            </a:pPr>
            <a:r>
              <a:rPr lang="en"/>
              <a:t>Family means accountability</a:t>
            </a:r>
          </a:p>
          <a:p>
            <a:pPr lvl="0">
              <a:spcBef>
                <a:spcPts val="0"/>
              </a:spcBef>
              <a:buNone/>
            </a:pPr>
            <a:r>
              <a:rPr lang="en"/>
              <a:t>Family means love</a:t>
            </a:r>
          </a:p>
        </p:txBody>
      </p:sp>
      <p:pic>
        <p:nvPicPr>
          <p:cNvPr descr="Image result for Christian family painting body black" id="204" name="Shape 204"/>
          <p:cNvPicPr preferRelativeResize="0"/>
          <p:nvPr/>
        </p:nvPicPr>
        <p:blipFill>
          <a:blip r:embed="rId3">
            <a:alphaModFix/>
          </a:blip>
          <a:stretch>
            <a:fillRect/>
          </a:stretch>
        </p:blipFill>
        <p:spPr>
          <a:xfrm>
            <a:off x="3847900" y="445025"/>
            <a:ext cx="4984400" cy="397645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8" name="Shape 208"/>
        <p:cNvGrpSpPr/>
        <p:nvPr/>
      </p:nvGrpSpPr>
      <p:grpSpPr>
        <a:xfrm>
          <a:off x="0" y="0"/>
          <a:ext cx="0" cy="0"/>
          <a:chOff x="0" y="0"/>
          <a:chExt cx="0" cy="0"/>
        </a:xfrm>
      </p:grpSpPr>
      <p:sp>
        <p:nvSpPr>
          <p:cNvPr id="209" name="Shape 209"/>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Point III</a:t>
            </a:r>
          </a:p>
        </p:txBody>
      </p:sp>
      <p:sp>
        <p:nvSpPr>
          <p:cNvPr id="210" name="Shape 210"/>
          <p:cNvSpPr txBox="1"/>
          <p:nvPr>
            <p:ph idx="1" type="body"/>
          </p:nvPr>
        </p:nvSpPr>
        <p:spPr>
          <a:xfrm>
            <a:off x="311700" y="1152475"/>
            <a:ext cx="3999900" cy="3416400"/>
          </a:xfrm>
          <a:prstGeom prst="rect">
            <a:avLst/>
          </a:prstGeom>
        </p:spPr>
        <p:txBody>
          <a:bodyPr anchorCtr="0" anchor="t" bIns="91425" lIns="91425" rIns="91425" tIns="91425">
            <a:noAutofit/>
          </a:bodyPr>
          <a:lstStyle/>
          <a:p>
            <a:pPr lvl="0">
              <a:spcBef>
                <a:spcPts val="0"/>
              </a:spcBef>
              <a:buNone/>
            </a:pPr>
            <a:r>
              <a:rPr lang="en" sz="1800"/>
              <a:t>The way I walk matters to God</a:t>
            </a:r>
          </a:p>
        </p:txBody>
      </p:sp>
      <p:sp>
        <p:nvSpPr>
          <p:cNvPr id="211" name="Shape 211"/>
          <p:cNvSpPr txBox="1"/>
          <p:nvPr>
            <p:ph idx="2" type="body"/>
          </p:nvPr>
        </p:nvSpPr>
        <p:spPr>
          <a:xfrm>
            <a:off x="4832400" y="1152475"/>
            <a:ext cx="3999900" cy="3416400"/>
          </a:xfrm>
          <a:prstGeom prst="rect">
            <a:avLst/>
          </a:prstGeom>
        </p:spPr>
        <p:txBody>
          <a:bodyPr anchorCtr="0" anchor="t" bIns="91425" lIns="91425" rIns="91425" tIns="91425">
            <a:noAutofit/>
          </a:bodyPr>
          <a:lstStyle/>
          <a:p>
            <a:pPr lvl="0">
              <a:spcBef>
                <a:spcPts val="0"/>
              </a:spcBef>
              <a:buNone/>
            </a:pPr>
            <a:r>
              <a:t/>
            </a:r>
            <a:endParaRPr/>
          </a:p>
        </p:txBody>
      </p:sp>
      <p:pic>
        <p:nvPicPr>
          <p:cNvPr descr="Image result for God the father gustave dore" id="212" name="Shape 212"/>
          <p:cNvPicPr preferRelativeResize="0"/>
          <p:nvPr/>
        </p:nvPicPr>
        <p:blipFill>
          <a:blip r:embed="rId3">
            <a:alphaModFix/>
          </a:blip>
          <a:stretch>
            <a:fillRect/>
          </a:stretch>
        </p:blipFill>
        <p:spPr>
          <a:xfrm>
            <a:off x="4832400" y="445024"/>
            <a:ext cx="3999900" cy="4123850"/>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6" name="Shape 216"/>
        <p:cNvGrpSpPr/>
        <p:nvPr/>
      </p:nvGrpSpPr>
      <p:grpSpPr>
        <a:xfrm>
          <a:off x="0" y="0"/>
          <a:ext cx="0" cy="0"/>
          <a:chOff x="0" y="0"/>
          <a:chExt cx="0" cy="0"/>
        </a:xfrm>
      </p:grpSpPr>
      <p:sp>
        <p:nvSpPr>
          <p:cNvPr id="217" name="Shape 217"/>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That we would walk worthy of God..</a:t>
            </a:r>
          </a:p>
        </p:txBody>
      </p:sp>
      <p:sp>
        <p:nvSpPr>
          <p:cNvPr id="218" name="Shape 218"/>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t>The enemy is attacking your walk</a:t>
            </a:r>
          </a:p>
        </p:txBody>
      </p:sp>
      <p:pic>
        <p:nvPicPr>
          <p:cNvPr descr="Image result for christian walking light of word steps painting" id="219" name="Shape 219"/>
          <p:cNvPicPr preferRelativeResize="0"/>
          <p:nvPr/>
        </p:nvPicPr>
        <p:blipFill>
          <a:blip r:embed="rId3">
            <a:alphaModFix/>
          </a:blip>
          <a:stretch>
            <a:fillRect/>
          </a:stretch>
        </p:blipFill>
        <p:spPr>
          <a:xfrm>
            <a:off x="4753050" y="1588100"/>
            <a:ext cx="3340875" cy="33408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5" name="Shape 65"/>
        <p:cNvGrpSpPr/>
        <p:nvPr/>
      </p:nvGrpSpPr>
      <p:grpSpPr>
        <a:xfrm>
          <a:off x="0" y="0"/>
          <a:ext cx="0" cy="0"/>
          <a:chOff x="0" y="0"/>
          <a:chExt cx="0" cy="0"/>
        </a:xfrm>
      </p:grpSpPr>
      <p:sp>
        <p:nvSpPr>
          <p:cNvPr id="66" name="Shape 6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Point I</a:t>
            </a:r>
          </a:p>
        </p:txBody>
      </p:sp>
      <p:sp>
        <p:nvSpPr>
          <p:cNvPr id="67" name="Shape 67"/>
          <p:cNvSpPr txBox="1"/>
          <p:nvPr>
            <p:ph idx="1" type="body"/>
          </p:nvPr>
        </p:nvSpPr>
        <p:spPr>
          <a:xfrm>
            <a:off x="311700" y="1152475"/>
            <a:ext cx="3999900" cy="3416400"/>
          </a:xfrm>
          <a:prstGeom prst="rect">
            <a:avLst/>
          </a:prstGeom>
        </p:spPr>
        <p:txBody>
          <a:bodyPr anchorCtr="0" anchor="t" bIns="91425" lIns="91425" rIns="91425" tIns="91425">
            <a:noAutofit/>
          </a:bodyPr>
          <a:lstStyle/>
          <a:p>
            <a:pPr lvl="0">
              <a:spcBef>
                <a:spcPts val="0"/>
              </a:spcBef>
              <a:buNone/>
            </a:pPr>
            <a:r>
              <a:rPr lang="en" sz="1800"/>
              <a:t>The way I walk matters to me</a:t>
            </a:r>
          </a:p>
        </p:txBody>
      </p:sp>
      <p:sp>
        <p:nvSpPr>
          <p:cNvPr id="68" name="Shape 68"/>
          <p:cNvSpPr txBox="1"/>
          <p:nvPr>
            <p:ph idx="2" type="body"/>
          </p:nvPr>
        </p:nvSpPr>
        <p:spPr>
          <a:xfrm>
            <a:off x="4832400" y="1152475"/>
            <a:ext cx="3999900" cy="3416400"/>
          </a:xfrm>
          <a:prstGeom prst="rect">
            <a:avLst/>
          </a:prstGeom>
        </p:spPr>
        <p:txBody>
          <a:bodyPr anchorCtr="0" anchor="t" bIns="91425" lIns="91425" rIns="91425" tIns="91425">
            <a:noAutofit/>
          </a:bodyPr>
          <a:lstStyle/>
          <a:p>
            <a:pPr lvl="0">
              <a:spcBef>
                <a:spcPts val="0"/>
              </a:spcBef>
              <a:buNone/>
            </a:pPr>
            <a:r>
              <a:t/>
            </a:r>
            <a:endParaRPr/>
          </a:p>
        </p:txBody>
      </p:sp>
      <p:pic>
        <p:nvPicPr>
          <p:cNvPr descr="Image result for christ and me" id="69" name="Shape 69"/>
          <p:cNvPicPr preferRelativeResize="0"/>
          <p:nvPr/>
        </p:nvPicPr>
        <p:blipFill>
          <a:blip r:embed="rId3">
            <a:alphaModFix/>
          </a:blip>
          <a:stretch>
            <a:fillRect/>
          </a:stretch>
        </p:blipFill>
        <p:spPr>
          <a:xfrm>
            <a:off x="4311600" y="1017450"/>
            <a:ext cx="4520700" cy="3606525"/>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3" name="Shape 223"/>
        <p:cNvGrpSpPr/>
        <p:nvPr/>
      </p:nvGrpSpPr>
      <p:grpSpPr>
        <a:xfrm>
          <a:off x="0" y="0"/>
          <a:ext cx="0" cy="0"/>
          <a:chOff x="0" y="0"/>
          <a:chExt cx="0" cy="0"/>
        </a:xfrm>
      </p:grpSpPr>
      <p:sp>
        <p:nvSpPr>
          <p:cNvPr id="224" name="Shape 224"/>
          <p:cNvSpPr txBox="1"/>
          <p:nvPr>
            <p:ph type="title"/>
          </p:nvPr>
        </p:nvSpPr>
        <p:spPr>
          <a:xfrm>
            <a:off x="311700" y="2150850"/>
            <a:ext cx="8520600" cy="841800"/>
          </a:xfrm>
          <a:prstGeom prst="rect">
            <a:avLst/>
          </a:prstGeom>
        </p:spPr>
        <p:txBody>
          <a:bodyPr anchorCtr="0" anchor="ctr" bIns="91425" lIns="91425" rIns="91425" tIns="91425">
            <a:noAutofit/>
          </a:bodyPr>
          <a:lstStyle/>
          <a:p>
            <a:pPr lvl="0" rtl="0">
              <a:spcBef>
                <a:spcPts val="0"/>
              </a:spcBef>
              <a:buNone/>
            </a:pPr>
            <a:r>
              <a:rPr lang="en"/>
              <a:t>You have every tool to walk worthy of God, who hath called you</a:t>
            </a: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8" name="Shape 228"/>
        <p:cNvGrpSpPr/>
        <p:nvPr/>
      </p:nvGrpSpPr>
      <p:grpSpPr>
        <a:xfrm>
          <a:off x="0" y="0"/>
          <a:ext cx="0" cy="0"/>
          <a:chOff x="0" y="0"/>
          <a:chExt cx="0" cy="0"/>
        </a:xfrm>
      </p:grpSpPr>
      <p:sp>
        <p:nvSpPr>
          <p:cNvPr id="229" name="Shape 229"/>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Psalm 73:1-17</a:t>
            </a:r>
          </a:p>
        </p:txBody>
      </p:sp>
      <p:sp>
        <p:nvSpPr>
          <p:cNvPr id="230" name="Shape 230"/>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t>A Psalm of Asaph. Truly God is good to Israel, even to such as are of a clean heart. But as for me, my feet were almost gone; my steps had well nigh slipped. For I was envious at the foolish, when I saw the prosperity of the wicked. For there are no bands in their death: but their strength is firm. They are not in trouble as other men; neither are they plagued like other men. Therefore pride compasseth them about as a chain; violence covereth them as a garment. Their eyes stand out with fatness: they have more than heart could wish. They are corrupt, and speak wickedly concerning opression: they speak loftily. They set their mouth against the heavens, and their tongue walketh through the earth. Therefore his people return hither: and waters of a full cup are wrung out to them. </a:t>
            </a: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34" name="Shape 234"/>
        <p:cNvGrpSpPr/>
        <p:nvPr/>
      </p:nvGrpSpPr>
      <p:grpSpPr>
        <a:xfrm>
          <a:off x="0" y="0"/>
          <a:ext cx="0" cy="0"/>
          <a:chOff x="0" y="0"/>
          <a:chExt cx="0" cy="0"/>
        </a:xfrm>
      </p:grpSpPr>
      <p:sp>
        <p:nvSpPr>
          <p:cNvPr id="235" name="Shape 235"/>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cont</a:t>
            </a:r>
          </a:p>
        </p:txBody>
      </p:sp>
      <p:sp>
        <p:nvSpPr>
          <p:cNvPr id="236" name="Shape 236"/>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a:t>And they say, How doth God know? And is there knowledge in the most High? Behold, these are the ungodly, who prosper in the world; they increase in riches. Verily I have cleaned my heart in cain, and washed my hands in innocency. For all the day long have I been plagued, and chastened every morning. If I say, I will speak thus; behold, I should offend against the generation of thy children. When I thought to know this, it was too painful for me;</a:t>
            </a:r>
          </a:p>
          <a:p>
            <a:pPr lvl="0">
              <a:spcBef>
                <a:spcPts val="0"/>
              </a:spcBef>
              <a:buNone/>
            </a:pPr>
            <a:r>
              <a:t/>
            </a:r>
            <a:endParaRPr/>
          </a:p>
          <a:p>
            <a:pPr lvl="0">
              <a:spcBef>
                <a:spcPts val="0"/>
              </a:spcBef>
              <a:buNone/>
            </a:pPr>
            <a:r>
              <a:rPr lang="en"/>
              <a:t>Until I went into the sanctuary of God; then understood I their end.</a:t>
            </a: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0" name="Shape 240"/>
        <p:cNvGrpSpPr/>
        <p:nvPr/>
      </p:nvGrpSpPr>
      <p:grpSpPr>
        <a:xfrm>
          <a:off x="0" y="0"/>
          <a:ext cx="0" cy="0"/>
          <a:chOff x="0" y="0"/>
          <a:chExt cx="0" cy="0"/>
        </a:xfrm>
      </p:grpSpPr>
      <p:sp>
        <p:nvSpPr>
          <p:cNvPr id="241" name="Shape 241"/>
          <p:cNvSpPr txBox="1"/>
          <p:nvPr>
            <p:ph type="title"/>
          </p:nvPr>
        </p:nvSpPr>
        <p:spPr>
          <a:xfrm>
            <a:off x="311700" y="2150850"/>
            <a:ext cx="8520600" cy="841800"/>
          </a:xfrm>
          <a:prstGeom prst="rect">
            <a:avLst/>
          </a:prstGeom>
        </p:spPr>
        <p:txBody>
          <a:bodyPr anchorCtr="0" anchor="ctr" bIns="91425" lIns="91425" rIns="91425" tIns="91425">
            <a:noAutofit/>
          </a:bodyPr>
          <a:lstStyle/>
          <a:p>
            <a:pPr lvl="0">
              <a:spcBef>
                <a:spcPts val="0"/>
              </a:spcBef>
              <a:buNone/>
            </a:pPr>
            <a:r>
              <a:rPr lang="en"/>
              <a:t>You will find every answer in the sanctuary.</a:t>
            </a:r>
          </a:p>
          <a:p>
            <a:pPr lvl="0">
              <a:spcBef>
                <a:spcPts val="0"/>
              </a:spcBef>
              <a:buNone/>
            </a:pPr>
            <a:r>
              <a:t/>
            </a:r>
            <a:endParaRPr/>
          </a:p>
          <a:p>
            <a:pPr lvl="0">
              <a:spcBef>
                <a:spcPts val="0"/>
              </a:spcBef>
              <a:buNone/>
            </a:pPr>
            <a:r>
              <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45" name="Shape 245"/>
        <p:cNvGrpSpPr/>
        <p:nvPr/>
      </p:nvGrpSpPr>
      <p:grpSpPr>
        <a:xfrm>
          <a:off x="0" y="0"/>
          <a:ext cx="0" cy="0"/>
          <a:chOff x="0" y="0"/>
          <a:chExt cx="0" cy="0"/>
        </a:xfrm>
      </p:grpSpPr>
      <p:sp>
        <p:nvSpPr>
          <p:cNvPr id="246" name="Shape 246"/>
          <p:cNvSpPr txBox="1"/>
          <p:nvPr>
            <p:ph type="title"/>
          </p:nvPr>
        </p:nvSpPr>
        <p:spPr>
          <a:xfrm>
            <a:off x="311700" y="2150850"/>
            <a:ext cx="8520600" cy="841800"/>
          </a:xfrm>
          <a:prstGeom prst="rect">
            <a:avLst/>
          </a:prstGeom>
        </p:spPr>
        <p:txBody>
          <a:bodyPr anchorCtr="0" anchor="ctr" bIns="91425" lIns="91425" rIns="91425" tIns="91425">
            <a:noAutofit/>
          </a:bodyPr>
          <a:lstStyle/>
          <a:p>
            <a:pPr lvl="0">
              <a:spcBef>
                <a:spcPts val="0"/>
              </a:spcBef>
              <a:buNone/>
            </a:pPr>
            <a:r>
              <a:rPr lang="en"/>
              <a:t>Q: Am I walking worthy?</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3" name="Shape 73"/>
        <p:cNvGrpSpPr/>
        <p:nvPr/>
      </p:nvGrpSpPr>
      <p:grpSpPr>
        <a:xfrm>
          <a:off x="0" y="0"/>
          <a:ext cx="0" cy="0"/>
          <a:chOff x="0" y="0"/>
          <a:chExt cx="0" cy="0"/>
        </a:xfrm>
      </p:grpSpPr>
      <p:sp>
        <p:nvSpPr>
          <p:cNvPr id="74" name="Shape 74"/>
          <p:cNvSpPr txBox="1"/>
          <p:nvPr>
            <p:ph type="title"/>
          </p:nvPr>
        </p:nvSpPr>
        <p:spPr>
          <a:xfrm>
            <a:off x="311700" y="445025"/>
            <a:ext cx="8520600" cy="572700"/>
          </a:xfrm>
          <a:prstGeom prst="rect">
            <a:avLst/>
          </a:prstGeom>
        </p:spPr>
        <p:txBody>
          <a:bodyPr anchorCtr="0" anchor="t" bIns="91425" lIns="91425" rIns="91425" tIns="91425">
            <a:noAutofit/>
          </a:bodyPr>
          <a:lstStyle/>
          <a:p>
            <a:pPr indent="-228600" lvl="0" marL="457200">
              <a:spcBef>
                <a:spcPts val="0"/>
              </a:spcBef>
              <a:buAutoNum type="alphaUcPeriod"/>
            </a:pPr>
            <a:r>
              <a:rPr lang="en"/>
              <a:t>Holily</a:t>
            </a:r>
          </a:p>
        </p:txBody>
      </p:sp>
      <p:sp>
        <p:nvSpPr>
          <p:cNvPr id="75" name="Shape 75"/>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sz="2000"/>
              <a:t>1 Peter 2:15-16 For so is the will of God, that with well doing ye may put to silence the ignorance of foolish men: As free, and not using your liberty for a cloke of maliciousness, but as the servants of God. </a:t>
            </a:r>
          </a:p>
          <a:p>
            <a:pPr lvl="0">
              <a:spcBef>
                <a:spcPts val="0"/>
              </a:spcBef>
              <a:buNone/>
            </a:pPr>
            <a:r>
              <a:rPr lang="en" sz="2000"/>
              <a:t>Ex 22:31a And ye shall be holy men unto me:</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9" name="Shape 79"/>
        <p:cNvGrpSpPr/>
        <p:nvPr/>
      </p:nvGrpSpPr>
      <p:grpSpPr>
        <a:xfrm>
          <a:off x="0" y="0"/>
          <a:ext cx="0" cy="0"/>
          <a:chOff x="0" y="0"/>
          <a:chExt cx="0" cy="0"/>
        </a:xfrm>
      </p:grpSpPr>
      <p:sp>
        <p:nvSpPr>
          <p:cNvPr id="80" name="Shape 80"/>
          <p:cNvSpPr txBox="1"/>
          <p:nvPr>
            <p:ph type="title"/>
          </p:nvPr>
        </p:nvSpPr>
        <p:spPr>
          <a:xfrm>
            <a:off x="311700" y="391350"/>
            <a:ext cx="8520600" cy="4461300"/>
          </a:xfrm>
          <a:prstGeom prst="rect">
            <a:avLst/>
          </a:prstGeom>
        </p:spPr>
        <p:txBody>
          <a:bodyPr anchorCtr="0" anchor="t" bIns="91425" lIns="91425" rIns="91425" tIns="91425">
            <a:noAutofit/>
          </a:bodyPr>
          <a:lstStyle/>
          <a:p>
            <a:pPr lvl="0">
              <a:spcBef>
                <a:spcPts val="0"/>
              </a:spcBef>
              <a:buNone/>
            </a:pPr>
            <a:r>
              <a:rPr lang="en"/>
              <a:t>Liberty is to deliver you from the law; not deliver you unto your flesh. </a:t>
            </a:r>
          </a:p>
          <a:p>
            <a:pPr lvl="0">
              <a:spcBef>
                <a:spcPts val="0"/>
              </a:spcBef>
              <a:buNone/>
            </a:pPr>
            <a:r>
              <a:t/>
            </a:r>
            <a:endParaRPr/>
          </a:p>
          <a:p>
            <a:pPr lvl="0">
              <a:spcBef>
                <a:spcPts val="0"/>
              </a:spcBef>
              <a:buNone/>
            </a:pPr>
            <a:r>
              <a:t/>
            </a:r>
            <a:endParaRPr/>
          </a:p>
          <a:p>
            <a:pPr lvl="0">
              <a:spcBef>
                <a:spcPts val="0"/>
              </a:spcBef>
              <a:buNone/>
            </a:pPr>
            <a:r>
              <a:rPr lang="en"/>
              <a:t>Holiness means: “__________”</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4" name="Shape 84"/>
        <p:cNvGrpSpPr/>
        <p:nvPr/>
      </p:nvGrpSpPr>
      <p:grpSpPr>
        <a:xfrm>
          <a:off x="0" y="0"/>
          <a:ext cx="0" cy="0"/>
          <a:chOff x="0" y="0"/>
          <a:chExt cx="0" cy="0"/>
        </a:xfrm>
      </p:grpSpPr>
      <p:sp>
        <p:nvSpPr>
          <p:cNvPr id="85" name="Shape 85"/>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When I use my “liberty” to be anything but holy, I am driving a wedge between myself and what Christ has called me to be. </a:t>
            </a:r>
          </a:p>
        </p:txBody>
      </p:sp>
      <p:pic>
        <p:nvPicPr>
          <p:cNvPr descr="Image result for Christian prisoner painting" id="86" name="Shape 86"/>
          <p:cNvPicPr preferRelativeResize="0"/>
          <p:nvPr/>
        </p:nvPicPr>
        <p:blipFill>
          <a:blip r:embed="rId3">
            <a:alphaModFix/>
          </a:blip>
          <a:stretch>
            <a:fillRect/>
          </a:stretch>
        </p:blipFill>
        <p:spPr>
          <a:xfrm>
            <a:off x="311700" y="2387149"/>
            <a:ext cx="8361300" cy="2346700"/>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0" name="Shape 90"/>
        <p:cNvGrpSpPr/>
        <p:nvPr/>
      </p:nvGrpSpPr>
      <p:grpSpPr>
        <a:xfrm>
          <a:off x="0" y="0"/>
          <a:ext cx="0" cy="0"/>
          <a:chOff x="0" y="0"/>
          <a:chExt cx="0" cy="0"/>
        </a:xfrm>
      </p:grpSpPr>
      <p:sp>
        <p:nvSpPr>
          <p:cNvPr id="91" name="Shape 91"/>
          <p:cNvSpPr txBox="1"/>
          <p:nvPr>
            <p:ph type="title"/>
          </p:nvPr>
        </p:nvSpPr>
        <p:spPr>
          <a:xfrm>
            <a:off x="311700" y="2150850"/>
            <a:ext cx="8520600" cy="841800"/>
          </a:xfrm>
          <a:prstGeom prst="rect">
            <a:avLst/>
          </a:prstGeom>
        </p:spPr>
        <p:txBody>
          <a:bodyPr anchorCtr="0" anchor="ctr" bIns="91425" lIns="91425" rIns="91425" tIns="91425">
            <a:noAutofit/>
          </a:bodyPr>
          <a:lstStyle/>
          <a:p>
            <a:pPr lvl="0" algn="ctr">
              <a:spcBef>
                <a:spcPts val="0"/>
              </a:spcBef>
              <a:buNone/>
            </a:pPr>
            <a:r>
              <a:rPr lang="en"/>
              <a:t>Q: Am I walking “set-apart”?</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5" name="Shape 95"/>
        <p:cNvGrpSpPr/>
        <p:nvPr/>
      </p:nvGrpSpPr>
      <p:grpSpPr>
        <a:xfrm>
          <a:off x="0" y="0"/>
          <a:ext cx="0" cy="0"/>
          <a:chOff x="0" y="0"/>
          <a:chExt cx="0" cy="0"/>
        </a:xfrm>
      </p:grpSpPr>
      <p:sp>
        <p:nvSpPr>
          <p:cNvPr id="96" name="Shape 96"/>
          <p:cNvSpPr txBox="1"/>
          <p:nvPr>
            <p:ph type="title"/>
          </p:nvPr>
        </p:nvSpPr>
        <p:spPr>
          <a:xfrm>
            <a:off x="311700" y="445025"/>
            <a:ext cx="8520600" cy="572700"/>
          </a:xfrm>
          <a:prstGeom prst="rect">
            <a:avLst/>
          </a:prstGeom>
        </p:spPr>
        <p:txBody>
          <a:bodyPr anchorCtr="0" anchor="t" bIns="91425" lIns="91425" rIns="91425" tIns="91425">
            <a:noAutofit/>
          </a:bodyPr>
          <a:lstStyle/>
          <a:p>
            <a:pPr lvl="0">
              <a:spcBef>
                <a:spcPts val="0"/>
              </a:spcBef>
              <a:buNone/>
            </a:pPr>
            <a:r>
              <a:rPr lang="en"/>
              <a:t>B. Justly</a:t>
            </a:r>
          </a:p>
        </p:txBody>
      </p:sp>
      <p:sp>
        <p:nvSpPr>
          <p:cNvPr id="97" name="Shape 97"/>
          <p:cNvSpPr txBox="1"/>
          <p:nvPr>
            <p:ph idx="1" type="body"/>
          </p:nvPr>
        </p:nvSpPr>
        <p:spPr>
          <a:xfrm>
            <a:off x="311700" y="1152475"/>
            <a:ext cx="8520600" cy="3416400"/>
          </a:xfrm>
          <a:prstGeom prst="rect">
            <a:avLst/>
          </a:prstGeom>
        </p:spPr>
        <p:txBody>
          <a:bodyPr anchorCtr="0" anchor="t" bIns="91425" lIns="91425" rIns="91425" tIns="91425">
            <a:noAutofit/>
          </a:bodyPr>
          <a:lstStyle/>
          <a:p>
            <a:pPr lvl="0">
              <a:spcBef>
                <a:spcPts val="0"/>
              </a:spcBef>
              <a:buNone/>
            </a:pPr>
            <a:r>
              <a:rPr lang="en" sz="2000"/>
              <a:t>Micah 6:8 He hath shewed thee, O man, what is good; and what doth the LORD require of thee, but to do justly, and to love mercy, and to walk humbly with thy God?</a:t>
            </a:r>
          </a:p>
          <a:p>
            <a:pPr lvl="0">
              <a:spcBef>
                <a:spcPts val="0"/>
              </a:spcBef>
              <a:buNone/>
            </a:pPr>
            <a:r>
              <a:rPr lang="en" sz="2000"/>
              <a:t>Luke 23:41 And we indeed justly; for we receive the due reward of our deeds: but this man hath done nothing amiss.</a:t>
            </a: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Shape 102"/>
          <p:cNvSpPr txBox="1"/>
          <p:nvPr>
            <p:ph type="title"/>
          </p:nvPr>
        </p:nvSpPr>
        <p:spPr>
          <a:xfrm>
            <a:off x="311700" y="445025"/>
            <a:ext cx="8520600" cy="1571700"/>
          </a:xfrm>
          <a:prstGeom prst="rect">
            <a:avLst/>
          </a:prstGeom>
        </p:spPr>
        <p:txBody>
          <a:bodyPr anchorCtr="0" anchor="t" bIns="91425" lIns="91425" rIns="91425" tIns="91425">
            <a:noAutofit/>
          </a:bodyPr>
          <a:lstStyle/>
          <a:p>
            <a:pPr lvl="0">
              <a:spcBef>
                <a:spcPts val="0"/>
              </a:spcBef>
              <a:buNone/>
            </a:pPr>
            <a:r>
              <a:rPr lang="en"/>
              <a:t>Following Christ means that you always have eyes on you. When no human eye is able, God himself is watching. </a:t>
            </a:r>
          </a:p>
          <a:p>
            <a:pPr lvl="0">
              <a:spcBef>
                <a:spcPts val="0"/>
              </a:spcBef>
              <a:buNone/>
            </a:pPr>
            <a:r>
              <a:t/>
            </a:r>
            <a:endParaRPr/>
          </a:p>
          <a:p>
            <a:pPr lvl="0">
              <a:spcBef>
                <a:spcPts val="0"/>
              </a:spcBef>
              <a:buNone/>
            </a:pPr>
            <a:r>
              <a:t/>
            </a:r>
            <a:endParaRPr/>
          </a:p>
          <a:p>
            <a:pPr lvl="0">
              <a:spcBef>
                <a:spcPts val="0"/>
              </a:spcBef>
              <a:buNone/>
            </a:pPr>
            <a:r>
              <a:rPr lang="en"/>
              <a:t>To be “just” goes hand in hand with being a person on “integrity”</a:t>
            </a:r>
          </a:p>
        </p:txBody>
      </p:sp>
    </p:spTree>
  </p:cSld>
  <p:clrMapOvr>
    <a:masterClrMapping/>
  </p:clrMapOvr>
</p:sld>
</file>

<file path=ppt/theme/theme1.xml><?xml version="1.0" encoding="utf-8"?>
<a:theme xmlns:a="http://schemas.openxmlformats.org/drawingml/2006/main" xmlns:r="http://schemas.openxmlformats.org/officeDocument/2006/relationships"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