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5" d="100"/>
          <a:sy n="25" d="100"/>
        </p:scale>
        <p:origin x="83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7/24/2016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ALL CHURCH RETREAT - RECAP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“DON’T WASTE YOUR LIFE”</a:t>
            </a:r>
          </a:p>
          <a:p>
            <a:r>
              <a:rPr lang="en-US" dirty="0" smtClean="0"/>
              <a:t>Judges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72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SAMSON’S BEGINNING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Judges 21:25, 13:5, Hosea 4:16, 7:8</a:t>
            </a:r>
            <a:br>
              <a:rPr lang="en-US" dirty="0" smtClean="0"/>
            </a:br>
            <a:r>
              <a:rPr lang="en-US" dirty="0" smtClean="0"/>
              <a:t>Proverbs 4:23-27, Galatians 6:7-8</a:t>
            </a:r>
          </a:p>
          <a:p>
            <a:r>
              <a:rPr lang="en-US" dirty="0" smtClean="0"/>
              <a:t>KEY </a:t>
            </a:r>
            <a:r>
              <a:rPr lang="en-US" dirty="0"/>
              <a:t>POINT #</a:t>
            </a:r>
            <a:r>
              <a:rPr lang="en-US" dirty="0" smtClean="0"/>
              <a:t>1</a:t>
            </a:r>
            <a:br>
              <a:rPr lang="en-US" dirty="0" smtClean="0"/>
            </a:br>
            <a:r>
              <a:rPr lang="en-US" dirty="0" smtClean="0"/>
              <a:t>You’re </a:t>
            </a:r>
            <a:r>
              <a:rPr lang="en-US" dirty="0"/>
              <a:t>going to end up in the direction of where your feet are pointing. </a:t>
            </a:r>
          </a:p>
          <a:p>
            <a:endParaRPr lang="en-US" dirty="0" smtClean="0"/>
          </a:p>
          <a:p>
            <a:r>
              <a:rPr lang="en-US" dirty="0" smtClean="0"/>
              <a:t>KEY </a:t>
            </a:r>
            <a:r>
              <a:rPr lang="en-US" dirty="0"/>
              <a:t>POINT #</a:t>
            </a:r>
            <a:r>
              <a:rPr lang="en-US" dirty="0" smtClean="0"/>
              <a:t>2</a:t>
            </a:r>
            <a:br>
              <a:rPr lang="en-US" dirty="0" smtClean="0"/>
            </a:br>
            <a:r>
              <a:rPr lang="en-US" dirty="0" smtClean="0"/>
              <a:t>We </a:t>
            </a:r>
            <a:r>
              <a:rPr lang="en-US" dirty="0"/>
              <a:t>must turn our feet to the Word of God and learn to live it, love it and tremble at God’s instructions.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754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SAMSON’S CALL TO SANCTIFICATION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Judges 13:3-5, 2 Corinthians 6:14-18</a:t>
            </a:r>
            <a:br>
              <a:rPr lang="en-US" dirty="0" smtClean="0"/>
            </a:br>
            <a:r>
              <a:rPr lang="en-US" dirty="0" smtClean="0"/>
              <a:t>Proverbs 4:7, 16:16</a:t>
            </a:r>
          </a:p>
          <a:p>
            <a:r>
              <a:rPr lang="en-US" dirty="0"/>
              <a:t>KEY POINT #</a:t>
            </a:r>
            <a:r>
              <a:rPr lang="en-US" dirty="0" smtClean="0"/>
              <a:t>3</a:t>
            </a:r>
            <a:br>
              <a:rPr lang="en-US" dirty="0" smtClean="0"/>
            </a:br>
            <a:r>
              <a:rPr lang="en-US" dirty="0" smtClean="0"/>
              <a:t>You </a:t>
            </a:r>
            <a:r>
              <a:rPr lang="en-US" dirty="0"/>
              <a:t>cannot be separated to the Lord without being separated from the world.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172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SAMSON’S 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Timothy 4:6-7</a:t>
            </a:r>
          </a:p>
          <a:p>
            <a:r>
              <a:rPr lang="en-US" dirty="0"/>
              <a:t>KEY POINT #</a:t>
            </a:r>
            <a:r>
              <a:rPr lang="en-US" dirty="0" smtClean="0"/>
              <a:t>4</a:t>
            </a:r>
            <a:br>
              <a:rPr lang="en-US" dirty="0" smtClean="0"/>
            </a:br>
            <a:r>
              <a:rPr lang="en-US" dirty="0" smtClean="0"/>
              <a:t>You </a:t>
            </a:r>
            <a:r>
              <a:rPr lang="en-US" dirty="0"/>
              <a:t>can’t allow </a:t>
            </a:r>
            <a:r>
              <a:rPr lang="en-US" dirty="0" smtClean="0"/>
              <a:t>your </a:t>
            </a:r>
            <a:r>
              <a:rPr lang="en-US" dirty="0"/>
              <a:t>past failures to sideline </a:t>
            </a:r>
            <a:r>
              <a:rPr lang="en-US" dirty="0" smtClean="0"/>
              <a:t>you </a:t>
            </a:r>
            <a:r>
              <a:rPr lang="en-US" dirty="0"/>
              <a:t>for what God intends to do in </a:t>
            </a:r>
            <a:r>
              <a:rPr lang="en-US" dirty="0" smtClean="0"/>
              <a:t>your </a:t>
            </a:r>
            <a:r>
              <a:rPr lang="en-US" dirty="0"/>
              <a:t>life in the future. </a:t>
            </a:r>
            <a:r>
              <a:rPr lang="en-US" dirty="0" smtClean="0"/>
              <a:t>You </a:t>
            </a:r>
            <a:r>
              <a:rPr lang="en-US" dirty="0"/>
              <a:t>just must respond properly to God’s incredible love, forgiveness, mercy and grace.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77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7</TotalTime>
  <Words>43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 Black </vt:lpstr>
      <vt:lpstr>ALL CHURCH RETREAT - RECAP</vt:lpstr>
      <vt:lpstr>SAMSON’S BEGINNING</vt:lpstr>
      <vt:lpstr>SAMSON’S CALL TO SANCTIFICATION</vt:lpstr>
      <vt:lpstr>SAMSON’S ENDING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CHURCH RETREAT - RECAP</dc:title>
  <dc:creator>instructor</dc:creator>
  <cp:lastModifiedBy>LFBI</cp:lastModifiedBy>
  <cp:revision>1</cp:revision>
  <dcterms:created xsi:type="dcterms:W3CDTF">2016-07-23T20:40:59Z</dcterms:created>
  <dcterms:modified xsi:type="dcterms:W3CDTF">2016-07-24T12:43:59Z</dcterms:modified>
</cp:coreProperties>
</file>